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88" r:id="rId2"/>
    <p:sldId id="257" r:id="rId3"/>
    <p:sldId id="259" r:id="rId4"/>
    <p:sldId id="260" r:id="rId5"/>
    <p:sldId id="261" r:id="rId6"/>
    <p:sldId id="262" r:id="rId7"/>
    <p:sldId id="313" r:id="rId8"/>
    <p:sldId id="303" r:id="rId9"/>
    <p:sldId id="311" r:id="rId10"/>
    <p:sldId id="305" r:id="rId11"/>
    <p:sldId id="306" r:id="rId12"/>
    <p:sldId id="291" r:id="rId13"/>
    <p:sldId id="300" r:id="rId1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4" autoAdjust="0"/>
    <p:restoredTop sz="90881" autoAdjust="0"/>
  </p:normalViewPr>
  <p:slideViewPr>
    <p:cSldViewPr>
      <p:cViewPr varScale="1">
        <p:scale>
          <a:sx n="106" d="100"/>
          <a:sy n="106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37389-543D-432E-B6A9-118F7E39E55E}" type="datetimeFigureOut">
              <a:rPr lang="de-DE" smtClean="0"/>
              <a:t>11.02.2016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77D47-2603-4BEA-8564-9E530112221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378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77D47-2603-4BEA-8564-9E5301122215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55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de-DE" dirty="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5750CE-2EA6-46AA-9071-CEADE4E117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06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5AFE-BD97-4D35-960C-43F3F9558F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46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B798-94A4-4350-88B7-81D5EA7880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04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Onlinebild-Platzhalt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B798-6DD8-4B66-92F7-0B017E103E8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8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6EEA1-1E31-4C60-940B-4DC93E2C86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04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3256-CDC0-44ED-B9E3-D52F0C577C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217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2AA4-6425-4631-881A-53B0B0A901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31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0206-E38A-423F-8303-57A21B6E91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75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7F7D-EE58-45E7-90CD-506C7B307B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29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0DBA-B576-4516-9AA9-1BB89FF12E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10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1B8B2-CD5A-4F8E-AA89-EE0B8C7AAF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39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7015-93F3-4D1A-B05B-70303EB680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82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de-DE" dirty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117 w 43195"/>
                  <a:gd name="T1" fmla="*/ 0 h 43200"/>
                  <a:gd name="T2" fmla="*/ 0 w 43195"/>
                  <a:gd name="T3" fmla="*/ 122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8693653-8C4A-44DB-819B-94B21C621D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Historie zum Attiny-Board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43040" y="1502656"/>
            <a:ext cx="4544144" cy="61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sz="3600" dirty="0" smtClean="0"/>
              <a:t>… was gab es schon?</a:t>
            </a:r>
          </a:p>
        </p:txBody>
      </p:sp>
      <p:pic>
        <p:nvPicPr>
          <p:cNvPr id="8" name="Picture 4" descr="C:\Dokumente und Einstellungen\Georg heinrichs\Eigene Dateien\COM-Igel-IFL\Attiny2313\Entwicklung\lpmikro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266" r="191" b="-30"/>
          <a:stretch/>
        </p:blipFill>
        <p:spPr bwMode="auto">
          <a:xfrm rot="649718">
            <a:off x="1896196" y="4057356"/>
            <a:ext cx="31623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Dokumente und Einstellungen\Georg heinrichs\Eigene Dateien\COM-Igel-IFL\Attiny2313\Entwicklung\MikriKid2_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2"/>
          <a:stretch/>
        </p:blipFill>
        <p:spPr bwMode="auto">
          <a:xfrm>
            <a:off x="723557" y="1584661"/>
            <a:ext cx="2997982" cy="252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6" descr="D:\B  Dateien\Fortbildung\I2C-ATtiny\MyAVR_2_05_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62" y="2285128"/>
            <a:ext cx="3920169" cy="40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B798-6DD8-4B66-92F7-0B017E103E8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9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5" descr="D:\B  Dateien\Fortbildung\ATt-Mikrocontroller\Bilder ATtiny\Plat_22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45307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Module anschließen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5481637" y="4137527"/>
            <a:ext cx="896938" cy="822325"/>
            <a:chOff x="5189240" y="3192016"/>
            <a:chExt cx="1436712" cy="1173088"/>
          </a:xfrm>
        </p:grpSpPr>
        <p:sp>
          <p:nvSpPr>
            <p:cNvPr id="28681" name="Rechteck 3"/>
            <p:cNvSpPr>
              <a:spLocks noChangeArrowheads="1"/>
            </p:cNvSpPr>
            <p:nvPr/>
          </p:nvSpPr>
          <p:spPr bwMode="auto">
            <a:xfrm>
              <a:off x="5545832" y="3192016"/>
              <a:ext cx="1080120" cy="11730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24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5189240" y="3359600"/>
              <a:ext cx="361085" cy="12229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5189240" y="3617770"/>
              <a:ext cx="361085" cy="12229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5189240" y="3864617"/>
              <a:ext cx="361085" cy="12229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5189240" y="4088817"/>
              <a:ext cx="361085" cy="1245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de-DE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929064" y="2407570"/>
            <a:ext cx="3048000" cy="3471862"/>
            <a:chOff x="1905000" y="2395538"/>
            <a:chExt cx="3048000" cy="3471862"/>
          </a:xfrm>
        </p:grpSpPr>
        <p:cxnSp>
          <p:nvCxnSpPr>
            <p:cNvPr id="13" name="Gerade Verbindung 12"/>
            <p:cNvCxnSpPr>
              <a:cxnSpLocks noChangeShapeType="1"/>
            </p:cNvCxnSpPr>
            <p:nvPr/>
          </p:nvCxnSpPr>
          <p:spPr bwMode="auto">
            <a:xfrm>
              <a:off x="2895600" y="2395538"/>
              <a:ext cx="2057400" cy="19050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H="1">
              <a:off x="2971800" y="4800600"/>
              <a:ext cx="1981200" cy="1066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 bwMode="auto">
            <a:xfrm flipH="1" flipV="1">
              <a:off x="1905000" y="3581400"/>
              <a:ext cx="3027363" cy="869950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 bwMode="auto">
            <a:xfrm flipH="1" flipV="1">
              <a:off x="1905000" y="4343400"/>
              <a:ext cx="3027363" cy="314325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B0DBA-B576-4516-9AA9-1BB89FF12EB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0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Preiswerte Module</a:t>
            </a:r>
          </a:p>
        </p:txBody>
      </p:sp>
      <p:pic>
        <p:nvPicPr>
          <p:cNvPr id="29701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69" y="1579174"/>
            <a:ext cx="1808162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feld 1"/>
          <p:cNvSpPr txBox="1">
            <a:spLocks noChangeArrowheads="1"/>
          </p:cNvSpPr>
          <p:nvPr/>
        </p:nvSpPr>
        <p:spPr bwMode="auto">
          <a:xfrm>
            <a:off x="755576" y="1585942"/>
            <a:ext cx="6848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b="1" dirty="0"/>
              <a:t>Ultraschall-Entfernungssensor ca. 2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/>
              <a:t>Relais-Modul ca. 4-5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/>
              <a:t>Bluetooth-Modul, ca. 5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/>
              <a:t>DCF77-Uhrenmodul, ca. 5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/>
              <a:t>SD-Karten-Modul, ca. 1 Euro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b="1" dirty="0"/>
              <a:t>I2C-AD-Wandler </a:t>
            </a:r>
            <a:r>
              <a:rPr lang="de-DE" altLang="de-DE" sz="2400" dirty="0"/>
              <a:t>(</a:t>
            </a:r>
            <a:r>
              <a:rPr lang="de-DE" altLang="de-DE" sz="2400" dirty="0" smtClean="0"/>
              <a:t>Eigenentwicklung)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 smtClean="0"/>
              <a:t>I2C-Magnetfeldsensor</a:t>
            </a: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 smtClean="0"/>
              <a:t>I2C-Ultraschall-Entfernungssensor</a:t>
            </a: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 smtClean="0"/>
              <a:t>I2C-</a:t>
            </a:r>
            <a:r>
              <a:rPr lang="de-DE" altLang="de-DE" sz="2400" dirty="0" err="1" smtClean="0"/>
              <a:t>LCD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(2*16, ca. 6 Euro)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/>
              <a:t>I2C-</a:t>
            </a:r>
            <a:r>
              <a:rPr lang="de-DE" altLang="de-DE" sz="2400" dirty="0" err="1"/>
              <a:t>EEPROM</a:t>
            </a:r>
            <a:r>
              <a:rPr lang="de-DE" altLang="de-DE" sz="2400" dirty="0"/>
              <a:t>, Real-Time-Clock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altLang="de-DE" sz="2400" dirty="0" err="1" smtClean="0"/>
              <a:t>HF</a:t>
            </a:r>
            <a:r>
              <a:rPr lang="de-DE" altLang="de-DE" sz="2400" dirty="0" smtClean="0"/>
              <a:t>-Sender-Empfänger-Paar </a:t>
            </a:r>
            <a:r>
              <a:rPr lang="de-DE" altLang="de-DE" sz="2400" dirty="0"/>
              <a:t>(ca. 2 Euro)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de-DE" sz="2400" dirty="0" smtClean="0"/>
              <a:t>USB-Adapter</a:t>
            </a:r>
            <a:r>
              <a:rPr lang="de-DE" altLang="de-DE" sz="2400" dirty="0" smtClean="0"/>
              <a:t>, </a:t>
            </a:r>
            <a:r>
              <a:rPr lang="de-DE" sz="2400" dirty="0" err="1" smtClean="0"/>
              <a:t>GPS</a:t>
            </a:r>
            <a:r>
              <a:rPr lang="de-DE" sz="2400" dirty="0" smtClean="0"/>
              <a:t>-Modul   </a:t>
            </a:r>
            <a:r>
              <a:rPr lang="de-DE" altLang="de-DE" sz="2400" dirty="0" smtClean="0"/>
              <a:t>. . .</a:t>
            </a:r>
            <a:endParaRPr lang="de-DE" altLang="de-DE" sz="2400" dirty="0"/>
          </a:p>
        </p:txBody>
      </p:sp>
      <p:pic>
        <p:nvPicPr>
          <p:cNvPr id="29700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93" y="5055052"/>
            <a:ext cx="14081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73012">
            <a:off x="6588719" y="3108019"/>
            <a:ext cx="20304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9246">
            <a:off x="7343385" y="3888813"/>
            <a:ext cx="16779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F7F7D-EE58-45E7-90CD-506C7B307B5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4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777044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Weiterentwicklung des Boards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5270" r="1043" b="13213"/>
          <a:stretch/>
        </p:blipFill>
        <p:spPr>
          <a:xfrm>
            <a:off x="744433" y="1612867"/>
            <a:ext cx="6529029" cy="427208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B798-6DD8-4B66-92F7-0B017E103E8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6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Lageplan </a:t>
            </a:r>
            <a:r>
              <a:rPr lang="de-DE" dirty="0" smtClean="0"/>
              <a:t>des Attiny3 – Boards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F7F7D-EE58-45E7-90CD-506C7B307B5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89608"/>
            <a:ext cx="7668344" cy="40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Unsere Anforderungen: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543800" cy="4343400"/>
          </a:xfrm>
        </p:spPr>
        <p:txBody>
          <a:bodyPr/>
          <a:lstStyle/>
          <a:p>
            <a:pPr eaLnBrk="1" hangingPunct="1"/>
            <a:r>
              <a:rPr lang="de-DE" sz="2400" dirty="0" smtClean="0"/>
              <a:t>Schnelles Programmieren und Datenaustausch über serielle Schnittstelle bzw. USB</a:t>
            </a:r>
          </a:p>
          <a:p>
            <a:pPr eaLnBrk="1" hangingPunct="1"/>
            <a:r>
              <a:rPr lang="de-DE" sz="2400" dirty="0" smtClean="0"/>
              <a:t>Alle Anschlüsse über Buchsen erreichbar</a:t>
            </a:r>
          </a:p>
          <a:p>
            <a:pPr eaLnBrk="1" hangingPunct="1"/>
            <a:r>
              <a:rPr lang="de-DE" sz="2400" dirty="0" smtClean="0"/>
              <a:t>Mini-Experimentierfeld</a:t>
            </a:r>
          </a:p>
          <a:p>
            <a:pPr eaLnBrk="1" hangingPunct="1"/>
            <a:r>
              <a:rPr lang="de-DE" sz="2400" dirty="0" smtClean="0"/>
              <a:t>Mindestens 1 Port komplett mit LEDs anzeigbar</a:t>
            </a:r>
          </a:p>
          <a:p>
            <a:pPr eaLnBrk="1" hangingPunct="1"/>
            <a:r>
              <a:rPr lang="de-DE" sz="2400" dirty="0" smtClean="0"/>
              <a:t>2 Taster fest verdrahtet</a:t>
            </a:r>
          </a:p>
          <a:p>
            <a:pPr eaLnBrk="1" hangingPunct="1"/>
            <a:r>
              <a:rPr lang="de-DE" sz="2400" dirty="0" smtClean="0"/>
              <a:t>Poti für Analog-Experimente</a:t>
            </a:r>
          </a:p>
          <a:p>
            <a:pPr eaLnBrk="1" hangingPunct="1"/>
            <a:r>
              <a:rPr lang="de-DE" sz="2400" dirty="0" smtClean="0"/>
              <a:t>Schallwandler</a:t>
            </a:r>
          </a:p>
          <a:p>
            <a:pPr eaLnBrk="1" hangingPunct="1"/>
            <a:r>
              <a:rPr lang="de-DE" sz="2400" dirty="0" smtClean="0"/>
              <a:t>Erweiterbar für I2C</a:t>
            </a:r>
          </a:p>
          <a:p>
            <a:pPr eaLnBrk="1" hangingPunct="1"/>
            <a:r>
              <a:rPr lang="de-DE" sz="2400" dirty="0" smtClean="0"/>
              <a:t>Kompakt und preiswert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B798-6DD8-4B66-92F7-0B017E103E8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Neukonstruktion – Planung </a:t>
            </a:r>
          </a:p>
        </p:txBody>
      </p:sp>
      <p:pic>
        <p:nvPicPr>
          <p:cNvPr id="13315" name="Picture 3" descr="C:\Dokumente und Einstellungen\Georg heinrichs\Eigene Dateien\COM-Igel-IFL\Attiny2313\Entwicklung\MikriKid2_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5919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048000" y="1828800"/>
            <a:ext cx="685800" cy="685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dirty="0"/>
          </a:p>
        </p:txBody>
      </p:sp>
      <p:pic>
        <p:nvPicPr>
          <p:cNvPr id="13317" name="Picture 5" descr="C:\Dokumente und Einstellungen\Georg heinrichs\Eigene Dateien\COM-Igel-IFL\Attiny2313\Entwicklung\lpmikro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35" y="1634331"/>
            <a:ext cx="1447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Dokumente und Einstellungen\Georg heinrichs\Eigene Dateien\COM-Igel-IFL\Attiny2313\Entwicklung\schaltp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88047"/>
            <a:ext cx="5029200" cy="35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248400" y="1828800"/>
            <a:ext cx="685800" cy="685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dirty="0"/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auto">
          <a:xfrm>
            <a:off x="7373470" y="255031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dirty="0"/>
          </a:p>
        </p:txBody>
      </p:sp>
      <p:sp>
        <p:nvSpPr>
          <p:cNvPr id="13321" name="Oval 10"/>
          <p:cNvSpPr>
            <a:spLocks noChangeArrowheads="1"/>
          </p:cNvSpPr>
          <p:nvPr/>
        </p:nvSpPr>
        <p:spPr bwMode="auto">
          <a:xfrm>
            <a:off x="7754470" y="255031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dirty="0"/>
          </a:p>
        </p:txBody>
      </p:sp>
      <p:sp>
        <p:nvSpPr>
          <p:cNvPr id="13322" name="Oval 11"/>
          <p:cNvSpPr>
            <a:spLocks noChangeArrowheads="1"/>
          </p:cNvSpPr>
          <p:nvPr/>
        </p:nvSpPr>
        <p:spPr bwMode="auto">
          <a:xfrm>
            <a:off x="8135470" y="255031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F7F7D-EE58-45E7-90CD-506C7B307B5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Neukonstruktion – Testen </a:t>
            </a:r>
          </a:p>
        </p:txBody>
      </p:sp>
      <p:pic>
        <p:nvPicPr>
          <p:cNvPr id="14339" name="Picture 3" descr="C:\Dokumente und Einstellungen\Georg heinrichs\Eigene Dateien\COM-Igel-IFL\Attiny2313\Entwicklung\IMG_7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096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F7F7D-EE58-45E7-90CD-506C7B307B5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4824536" cy="3618402"/>
          </a:xfrm>
          <a:prstGeom prst="rect">
            <a:avLst/>
          </a:prstGeom>
        </p:spPr>
      </p:pic>
      <p:pic>
        <p:nvPicPr>
          <p:cNvPr id="15362" name="Picture 3" descr="C:\Dokumente und Einstellungen\Georg heinrichs\Eigene Dateien\COM-Igel-IFL\Attiny2313\Entwicklung\IMG_7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42" y="2133600"/>
            <a:ext cx="3087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Prototyp – Bau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F7F7D-EE58-45E7-90CD-506C7B307B5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Dokumente und Einstellungen\Georg heinrichs\Eigene Dateien\COM-Igel-Attiny-IFL\Attiny2313\Entwicklung\bootload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001963" cy="369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Entwicklung des Uploaders</a:t>
            </a:r>
          </a:p>
        </p:txBody>
      </p:sp>
      <p:pic>
        <p:nvPicPr>
          <p:cNvPr id="16388" name="Picture 3" descr="C:\Dokumente und Einstellungen\Georg heinrichs\Eigene Dateien\COM-Igel-IFL\Attiny2313\Entwicklung\IMG_7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C:\Dokumente und Einstellungen\Georg heinrichs\Eigene Dateien\COM-Igel-Attiny-IFL\Attiny2313\Entwicklung\upload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44" y="3982243"/>
            <a:ext cx="403383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F7F7D-EE58-45E7-90CD-506C7B307B5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Attiny-Board (Musteraufbau)</a:t>
            </a:r>
          </a:p>
        </p:txBody>
      </p:sp>
      <p:pic>
        <p:nvPicPr>
          <p:cNvPr id="19459" name="Picture 6" descr="D:\B  Dateien\Fortbildung\I2C-ATtiny\BestPlat_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01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F7F7D-EE58-45E7-90CD-506C7B307B5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7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22764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Konzeption des Attiny2.0-Boards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2819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7800"/>
            <a:ext cx="3544673" cy="28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723268" y="2636912"/>
            <a:ext cx="4801864" cy="3734916"/>
            <a:chOff x="5003800" y="2719388"/>
            <a:chExt cx="3643313" cy="2646362"/>
          </a:xfrm>
        </p:grpSpPr>
        <p:pic>
          <p:nvPicPr>
            <p:cNvPr id="26629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2719388"/>
              <a:ext cx="3643313" cy="264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630" name="Gerade Verbindung mit Pfeil 4"/>
            <p:cNvCxnSpPr>
              <a:cxnSpLocks noChangeShapeType="1"/>
            </p:cNvCxnSpPr>
            <p:nvPr/>
          </p:nvCxnSpPr>
          <p:spPr bwMode="auto">
            <a:xfrm flipV="1">
              <a:off x="5651500" y="4221163"/>
              <a:ext cx="977900" cy="14446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31" name="Gerade Verbindung mit Pfeil 6"/>
            <p:cNvCxnSpPr>
              <a:cxnSpLocks noChangeShapeType="1"/>
            </p:cNvCxnSpPr>
            <p:nvPr/>
          </p:nvCxnSpPr>
          <p:spPr bwMode="auto">
            <a:xfrm flipH="1">
              <a:off x="7596188" y="4041775"/>
              <a:ext cx="252412" cy="466725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F7F7D-EE58-45E7-90CD-506C7B307B5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2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4" y="1629336"/>
            <a:ext cx="511333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Attiny2.1 und LCD-Modul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52" y="3230564"/>
            <a:ext cx="3510561" cy="30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feld 3"/>
          <p:cNvSpPr txBox="1">
            <a:spLocks noChangeArrowheads="1"/>
          </p:cNvSpPr>
          <p:nvPr/>
        </p:nvSpPr>
        <p:spPr bwMode="auto">
          <a:xfrm>
            <a:off x="6084888" y="174625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Doppelbuchsenleiste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für LEDs…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/>
              <a:t>und für LCD-Modul</a:t>
            </a:r>
          </a:p>
        </p:txBody>
      </p:sp>
      <p:cxnSp>
        <p:nvCxnSpPr>
          <p:cNvPr id="34824" name="Gerade Verbindung mit Pfeil 5"/>
          <p:cNvCxnSpPr>
            <a:cxnSpLocks noChangeShapeType="1"/>
          </p:cNvCxnSpPr>
          <p:nvPr/>
        </p:nvCxnSpPr>
        <p:spPr bwMode="auto">
          <a:xfrm flipH="1">
            <a:off x="4067175" y="1916113"/>
            <a:ext cx="2017713" cy="12255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Eube, G. Heinrichs, U. Ihlefeldt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B798-6DD8-4B66-92F7-0B017E103E8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4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upause">
  <a:themeElements>
    <a:clrScheme name="Blaupause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aupau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aupaus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Designs\Blaupause.pot</Template>
  <TotalTime>0</TotalTime>
  <Words>306</Words>
  <Application>Microsoft Office PowerPoint</Application>
  <PresentationFormat>Bildschirmpräsentation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Blaupause</vt:lpstr>
      <vt:lpstr>Historie zum Attiny-Board</vt:lpstr>
      <vt:lpstr>Unsere Anforderungen:</vt:lpstr>
      <vt:lpstr>Neukonstruktion – Planung </vt:lpstr>
      <vt:lpstr>Neukonstruktion – Testen </vt:lpstr>
      <vt:lpstr>Prototyp – Bau </vt:lpstr>
      <vt:lpstr>Entwicklung des Uploaders</vt:lpstr>
      <vt:lpstr>Attiny-Board (Musteraufbau)</vt:lpstr>
      <vt:lpstr>Konzeption des Attiny2.0-Boards</vt:lpstr>
      <vt:lpstr>Attiny2.1 und LCD-Modul</vt:lpstr>
      <vt:lpstr>Module anschließen</vt:lpstr>
      <vt:lpstr>Preiswerte Module</vt:lpstr>
      <vt:lpstr>Weiterentwicklung des Boards</vt:lpstr>
      <vt:lpstr>Lageplan des Attiny3 – Boards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Entwicklung des Attiny-Boards</dc:title>
  <dc:creator>Georg Heinrichs</dc:creator>
  <cp:lastModifiedBy>Georg Heinrichs</cp:lastModifiedBy>
  <cp:revision>97</cp:revision>
  <dcterms:created xsi:type="dcterms:W3CDTF">2009-02-26T12:35:24Z</dcterms:created>
  <dcterms:modified xsi:type="dcterms:W3CDTF">2016-02-11T13:47:31Z</dcterms:modified>
</cp:coreProperties>
</file>