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85" r:id="rId2"/>
    <p:sldId id="286" r:id="rId3"/>
    <p:sldId id="287" r:id="rId4"/>
    <p:sldId id="288" r:id="rId5"/>
    <p:sldId id="291" r:id="rId6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6" d="100"/>
          <a:sy n="96" d="100"/>
        </p:scale>
        <p:origin x="-1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4099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grpSp>
            <p:nvGrpSpPr>
              <p:cNvPr id="4101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4102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3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4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5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6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7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8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09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0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1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2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3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4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5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6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7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8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19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0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1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2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3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4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5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6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7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8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29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0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1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2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3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4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5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6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7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8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39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0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1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2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3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4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5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6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7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8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49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50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51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152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sp>
            <p:nvSpPr>
              <p:cNvPr id="4153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4154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4155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156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157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158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4159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4160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161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4162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noProof="0" smtClean="0"/>
              <a:t>Klicken Sie, um das Titelformat zu bearbeiten</a:t>
            </a:r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 smtClean="0"/>
              <a:t>Klicken Sie, um das Format des Untertitelmasters zu bearbeiten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DA2BF24-8C38-4D30-A8AB-81258636FBF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FF1D6-400C-401B-AE2A-78311ABCA10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98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8BA95-3AAD-4976-84DE-3D5C83ED6C4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830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68BE9A0-71B9-44A2-A58A-DEFDA3F85ED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45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B5DF8-F088-44F1-8E4E-3732E4726E9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382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EB18F-43B5-4AE4-B4E0-C415C183554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588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06E9F-AD4D-4BE9-A7F4-75DE895F5A3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69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08E1C6-7AB0-47E6-A1ED-5AC919C5577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7722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8B0CC-FD9A-4F31-8FFA-4A05BC02A45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033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5DA33-980B-49BB-AD99-9B05A2D6213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90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172F6-4F7E-4EF4-BA53-F46CD1EB7E9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82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626F6-6099-4667-BCE6-34742D608AC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015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075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3076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3077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78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79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0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1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2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3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4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5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6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7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8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89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0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1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2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3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4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5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6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7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098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  <p:grpSp>
            <p:nvGrpSpPr>
              <p:cNvPr id="3099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3100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1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2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3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4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5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6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7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8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09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0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1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2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3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4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5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6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7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8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19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0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1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2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3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4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5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6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7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128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</p:grpSp>
        <p:sp>
          <p:nvSpPr>
            <p:cNvPr id="3129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30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3131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3132" name="Line 1084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133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134" name="Arc 1086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3135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136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137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3138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3139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8C65DE1-173F-46E7-B7DB-963B6B25669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219200"/>
          </a:xfrm>
        </p:spPr>
        <p:txBody>
          <a:bodyPr/>
          <a:lstStyle/>
          <a:p>
            <a:pPr algn="ctr"/>
            <a:r>
              <a:rPr lang="de-DE"/>
              <a:t>Die COM-Schnittstelle des Attiny</a:t>
            </a:r>
          </a:p>
        </p:txBody>
      </p:sp>
      <p:pic>
        <p:nvPicPr>
          <p:cNvPr id="44039" name="Picture 7" descr="C:\Dokumente und Einstellungen\Georg heinrichs\Eigene Dateien\COM-Igel-Attiny-IFL\Attiny2313\Veranstaltung2\HalloWE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4724400" cy="3976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35696" y="5179160"/>
            <a:ext cx="5355704" cy="1225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6" name="Picture 4" descr="PlatTest_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209800"/>
            <a:ext cx="38862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762000" y="6396542"/>
            <a:ext cx="33659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Com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1.1 Copyright 2011 </a:t>
            </a:r>
            <a:r>
              <a:rPr lang="de-DE" sz="1400" dirty="0" err="1" smtClean="0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de-DE" sz="1400" dirty="0" smtClean="0">
                <a:solidFill>
                  <a:schemeClr val="bg1">
                    <a:lumMod val="65000"/>
                  </a:schemeClr>
                </a:solidFill>
              </a:rPr>
              <a:t> G. Heinrichs</a:t>
            </a:r>
            <a:endParaRPr lang="de-DE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Das COM-Protokoll</a:t>
            </a:r>
          </a:p>
        </p:txBody>
      </p:sp>
      <p:pic>
        <p:nvPicPr>
          <p:cNvPr id="45061" name="Picture 5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1844824"/>
            <a:ext cx="7766248" cy="2041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2" name="Picture 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3933056"/>
            <a:ext cx="7838256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838200" y="1616224"/>
            <a:ext cx="1182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dirty="0"/>
              <a:t>Senden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838200" y="3657600"/>
            <a:ext cx="170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dirty="0"/>
              <a:t>Empfangen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638" y="3657600"/>
            <a:ext cx="7488832" cy="2805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Cäsar-Kodierung (1. Beispiel)</a:t>
            </a:r>
          </a:p>
        </p:txBody>
      </p:sp>
      <p:pic>
        <p:nvPicPr>
          <p:cNvPr id="46083" name="Picture 3" descr="C:\Dokumente und Einstellungen\Georg heinrichs\Eigene Dateien\COM-Igel-Attiny-IFL\Attiny2313\Veranstaltung2\julius_caes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1676400"/>
            <a:ext cx="2722562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050925" y="2090738"/>
            <a:ext cx="298767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sz="4400">
                <a:latin typeface="LetterOMatic!" pitchFamily="34" charset="0"/>
              </a:rPr>
              <a:t>A </a:t>
            </a:r>
            <a:r>
              <a:rPr lang="de-DE" sz="4400">
                <a:latin typeface="LetterOMatic!" pitchFamily="34" charset="0"/>
                <a:sym typeface="Wingdings" pitchFamily="2" charset="2"/>
              </a:rPr>
              <a:t> B</a:t>
            </a:r>
          </a:p>
          <a:p>
            <a:r>
              <a:rPr lang="de-DE" sz="4400">
                <a:latin typeface="LetterOMatic!" pitchFamily="34" charset="0"/>
              </a:rPr>
              <a:t>B </a:t>
            </a:r>
            <a:r>
              <a:rPr lang="de-DE" sz="4400">
                <a:latin typeface="LetterOMatic!" pitchFamily="34" charset="0"/>
                <a:sym typeface="Wingdings" pitchFamily="2" charset="2"/>
              </a:rPr>
              <a:t> C</a:t>
            </a:r>
          </a:p>
          <a:p>
            <a:r>
              <a:rPr lang="de-DE" sz="4400">
                <a:latin typeface="LetterOMatic!" pitchFamily="34" charset="0"/>
              </a:rPr>
              <a:t>C </a:t>
            </a:r>
            <a:r>
              <a:rPr lang="de-DE" sz="4400">
                <a:latin typeface="LetterOMatic!" pitchFamily="34" charset="0"/>
                <a:sym typeface="Wingdings" pitchFamily="2" charset="2"/>
              </a:rPr>
              <a:t> D</a:t>
            </a:r>
          </a:p>
          <a:p>
            <a:r>
              <a:rPr lang="de-DE" sz="4400">
                <a:latin typeface="LetterOMatic!" pitchFamily="34" charset="0"/>
                <a:sym typeface="Wingdings" pitchFamily="2" charset="2"/>
              </a:rPr>
              <a:t>...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 rot="-532816">
            <a:off x="2819400" y="4267200"/>
            <a:ext cx="386873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8000">
                <a:solidFill>
                  <a:schemeClr val="tx2"/>
                </a:solidFill>
                <a:latin typeface="LetterOMatic!" pitchFamily="34" charset="0"/>
              </a:rPr>
              <a:t>IBMMP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Befehle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74725" y="1709738"/>
            <a:ext cx="4324350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b="1"/>
              <a:t>COM-Befehle:</a:t>
            </a:r>
            <a:r>
              <a:rPr lang="de-DE"/>
              <a:t> </a:t>
            </a:r>
          </a:p>
          <a:p>
            <a:r>
              <a:rPr lang="de-DE"/>
              <a:t>$baud, printbin, inputbin</a:t>
            </a:r>
          </a:p>
          <a:p>
            <a:r>
              <a:rPr lang="de-DE"/>
              <a:t>print, input,</a:t>
            </a:r>
          </a:p>
          <a:p>
            <a:endParaRPr lang="de-DE"/>
          </a:p>
          <a:p>
            <a:r>
              <a:rPr lang="de-DE" b="1"/>
              <a:t>Zeichenketten-Befehle:</a:t>
            </a:r>
          </a:p>
          <a:p>
            <a:r>
              <a:rPr lang="de-DE"/>
              <a:t>Deklaration: dim s as string*...</a:t>
            </a:r>
          </a:p>
          <a:p>
            <a:r>
              <a:rPr lang="de-DE"/>
              <a:t>len(), mid()</a:t>
            </a:r>
          </a:p>
          <a:p>
            <a:endParaRPr lang="de-DE"/>
          </a:p>
          <a:p>
            <a:r>
              <a:rPr lang="de-DE" b="1"/>
              <a:t>Unterprogramme:</a:t>
            </a:r>
          </a:p>
          <a:p>
            <a:r>
              <a:rPr lang="de-DE"/>
              <a:t>Deklaration: declare sub ...</a:t>
            </a:r>
          </a:p>
          <a:p>
            <a:r>
              <a:rPr lang="de-DE"/>
              <a:t>sub ..., end sub, call ...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562600" y="4648200"/>
            <a:ext cx="21304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b="1"/>
              <a:t>Zählschleife:</a:t>
            </a:r>
          </a:p>
          <a:p>
            <a:r>
              <a:rPr lang="de-DE"/>
              <a:t>for i=1 to n</a:t>
            </a:r>
          </a:p>
          <a:p>
            <a:r>
              <a:rPr lang="de-DE"/>
              <a:t>next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20000" cy="914400"/>
          </a:xfrm>
        </p:spPr>
        <p:txBody>
          <a:bodyPr/>
          <a:lstStyle/>
          <a:p>
            <a:r>
              <a:rPr lang="de-DE" sz="4000"/>
              <a:t>Zeichenketten empfangen und senden (2. Beispiel)</a:t>
            </a:r>
          </a:p>
        </p:txBody>
      </p:sp>
      <p:pic>
        <p:nvPicPr>
          <p:cNvPr id="50181" name="Picture 5" descr="C:\Dokumente und Einstellungen\Georg heinrichs\Eigene Dateien\COM-Igel-Attiny-IFL\Attiny2313\Veranstaltung2\bart-simps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7508875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upause">
  <a:themeElements>
    <a:clrScheme name="Blaupause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aupaus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upaus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pause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upause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upause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upause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pause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pause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upause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Designs\Blaupause.pot</Template>
  <TotalTime>0</TotalTime>
  <Words>90</Words>
  <Application>Microsoft Office PowerPoint</Application>
  <PresentationFormat>Bildschirmpräsentation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Blaupause</vt:lpstr>
      <vt:lpstr>Die COM-Schnittstelle des Attiny</vt:lpstr>
      <vt:lpstr>Das COM-Protokoll</vt:lpstr>
      <vt:lpstr>Cäsar-Kodierung (1. Beispiel)</vt:lpstr>
      <vt:lpstr>Befehle</vt:lpstr>
      <vt:lpstr>Zeichenketten empfangen und senden (2. Beispiel)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des Attiny-Boards</dc:title>
  <dc:creator>Georg Heinrichs</dc:creator>
  <cp:lastModifiedBy>Georg Heinrichs</cp:lastModifiedBy>
  <cp:revision>58</cp:revision>
  <dcterms:created xsi:type="dcterms:W3CDTF">2009-02-26T12:35:24Z</dcterms:created>
  <dcterms:modified xsi:type="dcterms:W3CDTF">2011-07-21T15:26:50Z</dcterms:modified>
</cp:coreProperties>
</file>