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handoutMasterIdLst>
    <p:handoutMasterId r:id="rId8"/>
  </p:handoutMasterIdLst>
  <p:sldIdLst>
    <p:sldId id="265" r:id="rId2"/>
    <p:sldId id="266" r:id="rId3"/>
    <p:sldId id="269" r:id="rId4"/>
    <p:sldId id="271" r:id="rId5"/>
    <p:sldId id="270" r:id="rId6"/>
    <p:sldId id="268" r:id="rId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6600"/>
    <a:srgbClr val="009900"/>
    <a:srgbClr val="969696"/>
    <a:srgbClr val="FFFF99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231" autoAdjust="0"/>
    <p:restoredTop sz="90929"/>
  </p:normalViewPr>
  <p:slideViewPr>
    <p:cSldViewPr>
      <p:cViewPr>
        <p:scale>
          <a:sx n="91" d="100"/>
          <a:sy n="91" d="100"/>
        </p:scale>
        <p:origin x="-1554" y="-6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58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_rels/viewProps.xml.rels><?xml version="1.0" encoding="UTF-8" standalone="yes"?>
<Relationships xmlns="http://schemas.openxmlformats.org/package/2006/relationships"><Relationship Id="rId3" Type="http://schemas.openxmlformats.org/officeDocument/2006/relationships/slide" Target="slides/slide3.xml"/><Relationship Id="rId2" Type="http://schemas.openxmlformats.org/officeDocument/2006/relationships/slide" Target="slides/slide2.xml"/><Relationship Id="rId1" Type="http://schemas.openxmlformats.org/officeDocument/2006/relationships/slide" Target="slides/slide1.xml"/><Relationship Id="rId6" Type="http://schemas.openxmlformats.org/officeDocument/2006/relationships/slide" Target="slides/slide6.xml"/><Relationship Id="rId5" Type="http://schemas.openxmlformats.org/officeDocument/2006/relationships/slide" Target="slides/slide5.xml"/><Relationship Id="rId4" Type="http://schemas.openxmlformats.org/officeDocument/2006/relationships/slide" Target="slides/slide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4E3C89-7E58-41BB-ABAE-0BDFBF3D1141}" type="datetimeFigureOut">
              <a:rPr lang="de-DE" smtClean="0"/>
              <a:t>03.08.2016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F01E7A-3DEA-48C2-8C05-DEE86647CBD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4488613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-3175" y="2438400"/>
            <a:ext cx="9147175" cy="1063625"/>
            <a:chOff x="-2" y="1536"/>
            <a:chExt cx="5762" cy="670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 flipH="1">
              <a:off x="-2" y="1562"/>
              <a:ext cx="5763" cy="641"/>
              <a:chOff x="-3" y="1562"/>
              <a:chExt cx="5763" cy="641"/>
            </a:xfrm>
          </p:grpSpPr>
          <p:sp>
            <p:nvSpPr>
              <p:cNvPr id="8" name="Freeform 4"/>
              <p:cNvSpPr>
                <a:spLocks/>
              </p:cNvSpPr>
              <p:nvPr/>
            </p:nvSpPr>
            <p:spPr bwMode="ltGray">
              <a:xfrm rot="-5400000">
                <a:off x="2558" y="-993"/>
                <a:ext cx="624" cy="5745"/>
              </a:xfrm>
              <a:custGeom>
                <a:avLst/>
                <a:gdLst>
                  <a:gd name="T0" fmla="*/ 0 w 1000"/>
                  <a:gd name="T1" fmla="*/ 0 h 720"/>
                  <a:gd name="T2" fmla="*/ 0 w 1000"/>
                  <a:gd name="T3" fmla="*/ 720 h 720"/>
                  <a:gd name="T4" fmla="*/ 1000 w 1000"/>
                  <a:gd name="T5" fmla="*/ 720 h 720"/>
                  <a:gd name="T6" fmla="*/ 1000 w 1000"/>
                  <a:gd name="T7" fmla="*/ 0 h 720"/>
                  <a:gd name="T8" fmla="*/ 0 w 1000"/>
                  <a:gd name="T9" fmla="*/ 0 h 72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000" h="720">
                    <a:moveTo>
                      <a:pt x="0" y="0"/>
                    </a:moveTo>
                    <a:lnTo>
                      <a:pt x="0" y="720"/>
                    </a:lnTo>
                    <a:lnTo>
                      <a:pt x="1000" y="720"/>
                    </a:lnTo>
                    <a:lnTo>
                      <a:pt x="10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9" name="Freeform 5"/>
              <p:cNvSpPr>
                <a:spLocks/>
              </p:cNvSpPr>
              <p:nvPr/>
            </p:nvSpPr>
            <p:spPr bwMode="ltGray">
              <a:xfrm rot="-5400000">
                <a:off x="1322" y="1669"/>
                <a:ext cx="624" cy="421"/>
              </a:xfrm>
              <a:custGeom>
                <a:avLst/>
                <a:gdLst>
                  <a:gd name="T0" fmla="*/ 0 w 624"/>
                  <a:gd name="T1" fmla="*/ 0 h 317"/>
                  <a:gd name="T2" fmla="*/ 0 w 624"/>
                  <a:gd name="T3" fmla="*/ 272 h 317"/>
                  <a:gd name="T4" fmla="*/ 624 w 624"/>
                  <a:gd name="T5" fmla="*/ 272 h 317"/>
                  <a:gd name="T6" fmla="*/ 624 w 624"/>
                  <a:gd name="T7" fmla="*/ 0 h 317"/>
                  <a:gd name="T8" fmla="*/ 0 w 624"/>
                  <a:gd name="T9" fmla="*/ 0 h 31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432" y="224"/>
                      <a:pt x="520" y="317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10" name="Freeform 6"/>
              <p:cNvSpPr>
                <a:spLocks/>
              </p:cNvSpPr>
              <p:nvPr/>
            </p:nvSpPr>
            <p:spPr bwMode="ltGray">
              <a:xfrm rot="-5400000">
                <a:off x="982" y="1669"/>
                <a:ext cx="624" cy="422"/>
              </a:xfrm>
              <a:custGeom>
                <a:avLst/>
                <a:gdLst>
                  <a:gd name="T0" fmla="*/ 0 w 624"/>
                  <a:gd name="T1" fmla="*/ 0 h 317"/>
                  <a:gd name="T2" fmla="*/ 0 w 624"/>
                  <a:gd name="T3" fmla="*/ 272 h 317"/>
                  <a:gd name="T4" fmla="*/ 624 w 624"/>
                  <a:gd name="T5" fmla="*/ 272 h 317"/>
                  <a:gd name="T6" fmla="*/ 624 w 624"/>
                  <a:gd name="T7" fmla="*/ 0 h 317"/>
                  <a:gd name="T8" fmla="*/ 0 w 624"/>
                  <a:gd name="T9" fmla="*/ 0 h 31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lnTo>
                      <a:pt x="0" y="272"/>
                    </a:lnTo>
                    <a:cubicBezTo>
                      <a:pt x="104" y="317"/>
                      <a:pt x="432" y="240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11" name="Freeform 7"/>
              <p:cNvSpPr>
                <a:spLocks/>
              </p:cNvSpPr>
              <p:nvPr/>
            </p:nvSpPr>
            <p:spPr bwMode="ltGray">
              <a:xfrm rot="-5400000">
                <a:off x="-58" y="1756"/>
                <a:ext cx="624" cy="255"/>
              </a:xfrm>
              <a:custGeom>
                <a:avLst/>
                <a:gdLst>
                  <a:gd name="T0" fmla="*/ 0 w 624"/>
                  <a:gd name="T1" fmla="*/ 53 h 370"/>
                  <a:gd name="T2" fmla="*/ 0 w 624"/>
                  <a:gd name="T3" fmla="*/ 325 h 370"/>
                  <a:gd name="T4" fmla="*/ 624 w 624"/>
                  <a:gd name="T5" fmla="*/ 325 h 370"/>
                  <a:gd name="T6" fmla="*/ 624 w 624"/>
                  <a:gd name="T7" fmla="*/ 53 h 370"/>
                  <a:gd name="T8" fmla="*/ 384 w 624"/>
                  <a:gd name="T9" fmla="*/ 8 h 370"/>
                  <a:gd name="T10" fmla="*/ 0 w 624"/>
                  <a:gd name="T11" fmla="*/ 53 h 37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624" h="370">
                    <a:moveTo>
                      <a:pt x="0" y="53"/>
                    </a:moveTo>
                    <a:lnTo>
                      <a:pt x="0" y="325"/>
                    </a:lnTo>
                    <a:cubicBezTo>
                      <a:pt x="104" y="370"/>
                      <a:pt x="520" y="370"/>
                      <a:pt x="624" y="325"/>
                    </a:cubicBezTo>
                    <a:lnTo>
                      <a:pt x="624" y="53"/>
                    </a:lnTo>
                    <a:cubicBezTo>
                      <a:pt x="584" y="0"/>
                      <a:pt x="488" y="8"/>
                      <a:pt x="384" y="8"/>
                    </a:cubicBezTo>
                    <a:cubicBezTo>
                      <a:pt x="280" y="8"/>
                      <a:pt x="80" y="44"/>
                      <a:pt x="0" y="53"/>
                    </a:cubicBez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12" name="Freeform 8"/>
              <p:cNvSpPr>
                <a:spLocks/>
              </p:cNvSpPr>
              <p:nvPr/>
            </p:nvSpPr>
            <p:spPr bwMode="ltGray">
              <a:xfrm rot="-5400000">
                <a:off x="664" y="1733"/>
                <a:ext cx="624" cy="294"/>
              </a:xfrm>
              <a:custGeom>
                <a:avLst/>
                <a:gdLst>
                  <a:gd name="T0" fmla="*/ 0 w 624"/>
                  <a:gd name="T1" fmla="*/ 0 h 317"/>
                  <a:gd name="T2" fmla="*/ 0 w 624"/>
                  <a:gd name="T3" fmla="*/ 272 h 317"/>
                  <a:gd name="T4" fmla="*/ 624 w 624"/>
                  <a:gd name="T5" fmla="*/ 272 h 317"/>
                  <a:gd name="T6" fmla="*/ 624 w 624"/>
                  <a:gd name="T7" fmla="*/ 0 h 317"/>
                  <a:gd name="T8" fmla="*/ 0 w 624"/>
                  <a:gd name="T9" fmla="*/ 0 h 31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lnTo>
                      <a:pt x="0" y="272"/>
                    </a:lnTo>
                    <a:cubicBezTo>
                      <a:pt x="104" y="317"/>
                      <a:pt x="520" y="317"/>
                      <a:pt x="624" y="272"/>
                    </a:cubicBezTo>
                    <a:lnTo>
                      <a:pt x="624" y="0"/>
                    </a:lnTo>
                    <a:cubicBezTo>
                      <a:pt x="240" y="42"/>
                      <a:pt x="130" y="0"/>
                      <a:pt x="0" y="0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13" name="Freeform 9"/>
              <p:cNvSpPr>
                <a:spLocks/>
              </p:cNvSpPr>
              <p:nvPr/>
            </p:nvSpPr>
            <p:spPr bwMode="ltGray">
              <a:xfrm rot="-5400000">
                <a:off x="442" y="1699"/>
                <a:ext cx="624" cy="362"/>
              </a:xfrm>
              <a:custGeom>
                <a:avLst/>
                <a:gdLst>
                  <a:gd name="T0" fmla="*/ 0 w 624"/>
                  <a:gd name="T1" fmla="*/ 0 h 272"/>
                  <a:gd name="T2" fmla="*/ 0 w 624"/>
                  <a:gd name="T3" fmla="*/ 272 h 272"/>
                  <a:gd name="T4" fmla="*/ 240 w 624"/>
                  <a:gd name="T5" fmla="*/ 240 h 272"/>
                  <a:gd name="T6" fmla="*/ 624 w 624"/>
                  <a:gd name="T7" fmla="*/ 272 h 272"/>
                  <a:gd name="T8" fmla="*/ 624 w 624"/>
                  <a:gd name="T9" fmla="*/ 0 h 272"/>
                  <a:gd name="T10" fmla="*/ 0 w 624"/>
                  <a:gd name="T11" fmla="*/ 0 h 27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624" h="272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96" y="240"/>
                      <a:pt x="136" y="240"/>
                      <a:pt x="240" y="240"/>
                    </a:cubicBezTo>
                    <a:cubicBezTo>
                      <a:pt x="344" y="240"/>
                      <a:pt x="528" y="272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14" name="Freeform 10"/>
              <p:cNvSpPr>
                <a:spLocks/>
              </p:cNvSpPr>
              <p:nvPr/>
            </p:nvSpPr>
            <p:spPr bwMode="ltGray">
              <a:xfrm rot="-5400000">
                <a:off x="154" y="1730"/>
                <a:ext cx="632" cy="315"/>
              </a:xfrm>
              <a:custGeom>
                <a:avLst/>
                <a:gdLst>
                  <a:gd name="T0" fmla="*/ 8 w 632"/>
                  <a:gd name="T1" fmla="*/ 45 h 362"/>
                  <a:gd name="T2" fmla="*/ 8 w 632"/>
                  <a:gd name="T3" fmla="*/ 317 h 362"/>
                  <a:gd name="T4" fmla="*/ 248 w 632"/>
                  <a:gd name="T5" fmla="*/ 317 h 362"/>
                  <a:gd name="T6" fmla="*/ 632 w 632"/>
                  <a:gd name="T7" fmla="*/ 317 h 362"/>
                  <a:gd name="T8" fmla="*/ 632 w 632"/>
                  <a:gd name="T9" fmla="*/ 45 h 362"/>
                  <a:gd name="T10" fmla="*/ 104 w 632"/>
                  <a:gd name="T11" fmla="*/ 45 h 362"/>
                  <a:gd name="T12" fmla="*/ 8 w 632"/>
                  <a:gd name="T13" fmla="*/ 45 h 362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32" h="362">
                    <a:moveTo>
                      <a:pt x="8" y="45"/>
                    </a:moveTo>
                    <a:lnTo>
                      <a:pt x="8" y="317"/>
                    </a:lnTo>
                    <a:cubicBezTo>
                      <a:pt x="48" y="362"/>
                      <a:pt x="144" y="317"/>
                      <a:pt x="248" y="317"/>
                    </a:cubicBezTo>
                    <a:cubicBezTo>
                      <a:pt x="352" y="317"/>
                      <a:pt x="568" y="362"/>
                      <a:pt x="632" y="317"/>
                    </a:cubicBezTo>
                    <a:lnTo>
                      <a:pt x="632" y="45"/>
                    </a:lnTo>
                    <a:cubicBezTo>
                      <a:pt x="544" y="0"/>
                      <a:pt x="208" y="45"/>
                      <a:pt x="104" y="45"/>
                    </a:cubicBezTo>
                    <a:cubicBezTo>
                      <a:pt x="0" y="45"/>
                      <a:pt x="28" y="45"/>
                      <a:pt x="8" y="45"/>
                    </a:cubicBez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15" name="Freeform 11"/>
              <p:cNvSpPr>
                <a:spLocks/>
              </p:cNvSpPr>
              <p:nvPr/>
            </p:nvSpPr>
            <p:spPr bwMode="ltGray">
              <a:xfrm rot="-5400000">
                <a:off x="3208" y="1665"/>
                <a:ext cx="624" cy="421"/>
              </a:xfrm>
              <a:custGeom>
                <a:avLst/>
                <a:gdLst>
                  <a:gd name="T0" fmla="*/ 0 w 624"/>
                  <a:gd name="T1" fmla="*/ 0 h 317"/>
                  <a:gd name="T2" fmla="*/ 0 w 624"/>
                  <a:gd name="T3" fmla="*/ 272 h 317"/>
                  <a:gd name="T4" fmla="*/ 624 w 624"/>
                  <a:gd name="T5" fmla="*/ 272 h 317"/>
                  <a:gd name="T6" fmla="*/ 624 w 624"/>
                  <a:gd name="T7" fmla="*/ 0 h 317"/>
                  <a:gd name="T8" fmla="*/ 0 w 624"/>
                  <a:gd name="T9" fmla="*/ 0 h 31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432" y="224"/>
                      <a:pt x="520" y="317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16" name="Freeform 12"/>
              <p:cNvSpPr>
                <a:spLocks/>
              </p:cNvSpPr>
              <p:nvPr/>
            </p:nvSpPr>
            <p:spPr bwMode="ltGray">
              <a:xfrm rot="-5400000">
                <a:off x="2870" y="1664"/>
                <a:ext cx="624" cy="422"/>
              </a:xfrm>
              <a:custGeom>
                <a:avLst/>
                <a:gdLst>
                  <a:gd name="T0" fmla="*/ 0 w 624"/>
                  <a:gd name="T1" fmla="*/ 0 h 317"/>
                  <a:gd name="T2" fmla="*/ 0 w 624"/>
                  <a:gd name="T3" fmla="*/ 272 h 317"/>
                  <a:gd name="T4" fmla="*/ 624 w 624"/>
                  <a:gd name="T5" fmla="*/ 272 h 317"/>
                  <a:gd name="T6" fmla="*/ 624 w 624"/>
                  <a:gd name="T7" fmla="*/ 0 h 317"/>
                  <a:gd name="T8" fmla="*/ 0 w 624"/>
                  <a:gd name="T9" fmla="*/ 0 h 31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lnTo>
                      <a:pt x="0" y="272"/>
                    </a:lnTo>
                    <a:cubicBezTo>
                      <a:pt x="104" y="317"/>
                      <a:pt x="432" y="240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17" name="Freeform 13"/>
              <p:cNvSpPr>
                <a:spLocks/>
              </p:cNvSpPr>
              <p:nvPr/>
            </p:nvSpPr>
            <p:spPr bwMode="ltGray">
              <a:xfrm rot="-5400000">
                <a:off x="1828" y="1751"/>
                <a:ext cx="624" cy="255"/>
              </a:xfrm>
              <a:custGeom>
                <a:avLst/>
                <a:gdLst>
                  <a:gd name="T0" fmla="*/ 0 w 624"/>
                  <a:gd name="T1" fmla="*/ 53 h 370"/>
                  <a:gd name="T2" fmla="*/ 0 w 624"/>
                  <a:gd name="T3" fmla="*/ 325 h 370"/>
                  <a:gd name="T4" fmla="*/ 624 w 624"/>
                  <a:gd name="T5" fmla="*/ 325 h 370"/>
                  <a:gd name="T6" fmla="*/ 624 w 624"/>
                  <a:gd name="T7" fmla="*/ 53 h 370"/>
                  <a:gd name="T8" fmla="*/ 384 w 624"/>
                  <a:gd name="T9" fmla="*/ 8 h 370"/>
                  <a:gd name="T10" fmla="*/ 0 w 624"/>
                  <a:gd name="T11" fmla="*/ 53 h 37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624" h="370">
                    <a:moveTo>
                      <a:pt x="0" y="53"/>
                    </a:moveTo>
                    <a:lnTo>
                      <a:pt x="0" y="325"/>
                    </a:lnTo>
                    <a:cubicBezTo>
                      <a:pt x="104" y="370"/>
                      <a:pt x="520" y="370"/>
                      <a:pt x="624" y="325"/>
                    </a:cubicBezTo>
                    <a:lnTo>
                      <a:pt x="624" y="53"/>
                    </a:lnTo>
                    <a:cubicBezTo>
                      <a:pt x="584" y="0"/>
                      <a:pt x="488" y="8"/>
                      <a:pt x="384" y="8"/>
                    </a:cubicBezTo>
                    <a:cubicBezTo>
                      <a:pt x="280" y="8"/>
                      <a:pt x="80" y="44"/>
                      <a:pt x="0" y="53"/>
                    </a:cubicBez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18" name="Freeform 14"/>
              <p:cNvSpPr>
                <a:spLocks/>
              </p:cNvSpPr>
              <p:nvPr/>
            </p:nvSpPr>
            <p:spPr bwMode="ltGray">
              <a:xfrm rot="-5400000">
                <a:off x="2551" y="1728"/>
                <a:ext cx="624" cy="294"/>
              </a:xfrm>
              <a:custGeom>
                <a:avLst/>
                <a:gdLst>
                  <a:gd name="T0" fmla="*/ 0 w 624"/>
                  <a:gd name="T1" fmla="*/ 0 h 317"/>
                  <a:gd name="T2" fmla="*/ 0 w 624"/>
                  <a:gd name="T3" fmla="*/ 272 h 317"/>
                  <a:gd name="T4" fmla="*/ 624 w 624"/>
                  <a:gd name="T5" fmla="*/ 272 h 317"/>
                  <a:gd name="T6" fmla="*/ 624 w 624"/>
                  <a:gd name="T7" fmla="*/ 0 h 317"/>
                  <a:gd name="T8" fmla="*/ 0 w 624"/>
                  <a:gd name="T9" fmla="*/ 0 h 31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lnTo>
                      <a:pt x="0" y="272"/>
                    </a:lnTo>
                    <a:cubicBezTo>
                      <a:pt x="104" y="317"/>
                      <a:pt x="520" y="317"/>
                      <a:pt x="624" y="272"/>
                    </a:cubicBezTo>
                    <a:lnTo>
                      <a:pt x="624" y="0"/>
                    </a:lnTo>
                    <a:cubicBezTo>
                      <a:pt x="240" y="42"/>
                      <a:pt x="130" y="0"/>
                      <a:pt x="0" y="0"/>
                    </a:cubicBezTo>
                    <a:close/>
                  </a:path>
                </a:pathLst>
              </a:cu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19" name="Freeform 15"/>
              <p:cNvSpPr>
                <a:spLocks/>
              </p:cNvSpPr>
              <p:nvPr/>
            </p:nvSpPr>
            <p:spPr bwMode="ltGray">
              <a:xfrm rot="-5400000">
                <a:off x="2328" y="1695"/>
                <a:ext cx="624" cy="361"/>
              </a:xfrm>
              <a:custGeom>
                <a:avLst/>
                <a:gdLst>
                  <a:gd name="T0" fmla="*/ 0 w 624"/>
                  <a:gd name="T1" fmla="*/ 0 h 272"/>
                  <a:gd name="T2" fmla="*/ 0 w 624"/>
                  <a:gd name="T3" fmla="*/ 272 h 272"/>
                  <a:gd name="T4" fmla="*/ 240 w 624"/>
                  <a:gd name="T5" fmla="*/ 240 h 272"/>
                  <a:gd name="T6" fmla="*/ 624 w 624"/>
                  <a:gd name="T7" fmla="*/ 272 h 272"/>
                  <a:gd name="T8" fmla="*/ 624 w 624"/>
                  <a:gd name="T9" fmla="*/ 0 h 272"/>
                  <a:gd name="T10" fmla="*/ 0 w 624"/>
                  <a:gd name="T11" fmla="*/ 0 h 27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624" h="272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96" y="240"/>
                      <a:pt x="136" y="240"/>
                      <a:pt x="240" y="240"/>
                    </a:cubicBezTo>
                    <a:cubicBezTo>
                      <a:pt x="344" y="240"/>
                      <a:pt x="528" y="272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20" name="Freeform 16"/>
              <p:cNvSpPr>
                <a:spLocks/>
              </p:cNvSpPr>
              <p:nvPr/>
            </p:nvSpPr>
            <p:spPr bwMode="ltGray">
              <a:xfrm rot="-5400000">
                <a:off x="2043" y="1721"/>
                <a:ext cx="632" cy="316"/>
              </a:xfrm>
              <a:custGeom>
                <a:avLst/>
                <a:gdLst>
                  <a:gd name="T0" fmla="*/ 8 w 632"/>
                  <a:gd name="T1" fmla="*/ 45 h 362"/>
                  <a:gd name="T2" fmla="*/ 8 w 632"/>
                  <a:gd name="T3" fmla="*/ 317 h 362"/>
                  <a:gd name="T4" fmla="*/ 248 w 632"/>
                  <a:gd name="T5" fmla="*/ 317 h 362"/>
                  <a:gd name="T6" fmla="*/ 632 w 632"/>
                  <a:gd name="T7" fmla="*/ 317 h 362"/>
                  <a:gd name="T8" fmla="*/ 632 w 632"/>
                  <a:gd name="T9" fmla="*/ 45 h 362"/>
                  <a:gd name="T10" fmla="*/ 104 w 632"/>
                  <a:gd name="T11" fmla="*/ 45 h 362"/>
                  <a:gd name="T12" fmla="*/ 8 w 632"/>
                  <a:gd name="T13" fmla="*/ 45 h 362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32" h="362">
                    <a:moveTo>
                      <a:pt x="8" y="45"/>
                    </a:moveTo>
                    <a:lnTo>
                      <a:pt x="8" y="317"/>
                    </a:lnTo>
                    <a:cubicBezTo>
                      <a:pt x="48" y="362"/>
                      <a:pt x="144" y="317"/>
                      <a:pt x="248" y="317"/>
                    </a:cubicBezTo>
                    <a:cubicBezTo>
                      <a:pt x="352" y="317"/>
                      <a:pt x="568" y="362"/>
                      <a:pt x="632" y="317"/>
                    </a:cubicBezTo>
                    <a:lnTo>
                      <a:pt x="632" y="45"/>
                    </a:lnTo>
                    <a:cubicBezTo>
                      <a:pt x="544" y="0"/>
                      <a:pt x="208" y="45"/>
                      <a:pt x="104" y="45"/>
                    </a:cubicBezTo>
                    <a:cubicBezTo>
                      <a:pt x="0" y="45"/>
                      <a:pt x="28" y="45"/>
                      <a:pt x="8" y="45"/>
                    </a:cubicBezTo>
                    <a:close/>
                  </a:path>
                </a:pathLst>
              </a:cu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21" name="Freeform 17"/>
              <p:cNvSpPr>
                <a:spLocks/>
              </p:cNvSpPr>
              <p:nvPr/>
            </p:nvSpPr>
            <p:spPr bwMode="ltGray">
              <a:xfrm rot="-5400000">
                <a:off x="4074" y="1669"/>
                <a:ext cx="624" cy="421"/>
              </a:xfrm>
              <a:custGeom>
                <a:avLst/>
                <a:gdLst>
                  <a:gd name="T0" fmla="*/ 0 w 624"/>
                  <a:gd name="T1" fmla="*/ 0 h 317"/>
                  <a:gd name="T2" fmla="*/ 0 w 624"/>
                  <a:gd name="T3" fmla="*/ 272 h 317"/>
                  <a:gd name="T4" fmla="*/ 624 w 624"/>
                  <a:gd name="T5" fmla="*/ 272 h 317"/>
                  <a:gd name="T6" fmla="*/ 624 w 624"/>
                  <a:gd name="T7" fmla="*/ 0 h 317"/>
                  <a:gd name="T8" fmla="*/ 0 w 624"/>
                  <a:gd name="T9" fmla="*/ 0 h 31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432" y="224"/>
                      <a:pt x="520" y="317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22" name="Freeform 18"/>
              <p:cNvSpPr>
                <a:spLocks/>
              </p:cNvSpPr>
              <p:nvPr/>
            </p:nvSpPr>
            <p:spPr bwMode="ltGray">
              <a:xfrm rot="-5400000">
                <a:off x="3736" y="1669"/>
                <a:ext cx="624" cy="422"/>
              </a:xfrm>
              <a:custGeom>
                <a:avLst/>
                <a:gdLst>
                  <a:gd name="T0" fmla="*/ 0 w 624"/>
                  <a:gd name="T1" fmla="*/ 0 h 317"/>
                  <a:gd name="T2" fmla="*/ 0 w 624"/>
                  <a:gd name="T3" fmla="*/ 272 h 317"/>
                  <a:gd name="T4" fmla="*/ 624 w 624"/>
                  <a:gd name="T5" fmla="*/ 272 h 317"/>
                  <a:gd name="T6" fmla="*/ 624 w 624"/>
                  <a:gd name="T7" fmla="*/ 0 h 317"/>
                  <a:gd name="T8" fmla="*/ 0 w 624"/>
                  <a:gd name="T9" fmla="*/ 0 h 31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lnTo>
                      <a:pt x="0" y="272"/>
                    </a:lnTo>
                    <a:cubicBezTo>
                      <a:pt x="104" y="317"/>
                      <a:pt x="432" y="240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23" name="Freeform 19"/>
              <p:cNvSpPr>
                <a:spLocks/>
              </p:cNvSpPr>
              <p:nvPr/>
            </p:nvSpPr>
            <p:spPr bwMode="ltGray">
              <a:xfrm rot="-5400000">
                <a:off x="4580" y="1750"/>
                <a:ext cx="624" cy="255"/>
              </a:xfrm>
              <a:custGeom>
                <a:avLst/>
                <a:gdLst>
                  <a:gd name="T0" fmla="*/ 0 w 624"/>
                  <a:gd name="T1" fmla="*/ 53 h 370"/>
                  <a:gd name="T2" fmla="*/ 0 w 624"/>
                  <a:gd name="T3" fmla="*/ 325 h 370"/>
                  <a:gd name="T4" fmla="*/ 624 w 624"/>
                  <a:gd name="T5" fmla="*/ 325 h 370"/>
                  <a:gd name="T6" fmla="*/ 624 w 624"/>
                  <a:gd name="T7" fmla="*/ 53 h 370"/>
                  <a:gd name="T8" fmla="*/ 384 w 624"/>
                  <a:gd name="T9" fmla="*/ 8 h 370"/>
                  <a:gd name="T10" fmla="*/ 0 w 624"/>
                  <a:gd name="T11" fmla="*/ 53 h 37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624" h="370">
                    <a:moveTo>
                      <a:pt x="0" y="53"/>
                    </a:moveTo>
                    <a:lnTo>
                      <a:pt x="0" y="325"/>
                    </a:lnTo>
                    <a:cubicBezTo>
                      <a:pt x="104" y="370"/>
                      <a:pt x="520" y="370"/>
                      <a:pt x="624" y="325"/>
                    </a:cubicBezTo>
                    <a:lnTo>
                      <a:pt x="624" y="53"/>
                    </a:lnTo>
                    <a:cubicBezTo>
                      <a:pt x="584" y="0"/>
                      <a:pt x="488" y="8"/>
                      <a:pt x="384" y="8"/>
                    </a:cubicBezTo>
                    <a:cubicBezTo>
                      <a:pt x="280" y="8"/>
                      <a:pt x="80" y="44"/>
                      <a:pt x="0" y="53"/>
                    </a:cubicBezTo>
                    <a:close/>
                  </a:path>
                </a:pathLst>
              </a:cu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24" name="Freeform 20"/>
              <p:cNvSpPr>
                <a:spLocks/>
              </p:cNvSpPr>
              <p:nvPr/>
            </p:nvSpPr>
            <p:spPr bwMode="ltGray">
              <a:xfrm>
                <a:off x="5469" y="1562"/>
                <a:ext cx="291" cy="625"/>
              </a:xfrm>
              <a:custGeom>
                <a:avLst/>
                <a:gdLst>
                  <a:gd name="T0" fmla="*/ 0 w 291"/>
                  <a:gd name="T1" fmla="*/ 624 h 625"/>
                  <a:gd name="T2" fmla="*/ 291 w 291"/>
                  <a:gd name="T3" fmla="*/ 625 h 625"/>
                  <a:gd name="T4" fmla="*/ 291 w 291"/>
                  <a:gd name="T5" fmla="*/ 6 h 625"/>
                  <a:gd name="T6" fmla="*/ 0 w 291"/>
                  <a:gd name="T7" fmla="*/ 0 h 625"/>
                  <a:gd name="T8" fmla="*/ 0 w 291"/>
                  <a:gd name="T9" fmla="*/ 624 h 625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91" h="625">
                    <a:moveTo>
                      <a:pt x="0" y="624"/>
                    </a:moveTo>
                    <a:lnTo>
                      <a:pt x="291" y="625"/>
                    </a:lnTo>
                    <a:lnTo>
                      <a:pt x="291" y="6"/>
                    </a:lnTo>
                    <a:lnTo>
                      <a:pt x="0" y="0"/>
                    </a:lnTo>
                    <a:cubicBezTo>
                      <a:pt x="39" y="384"/>
                      <a:pt x="0" y="494"/>
                      <a:pt x="0" y="624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25" name="Freeform 21"/>
              <p:cNvSpPr>
                <a:spLocks/>
              </p:cNvSpPr>
              <p:nvPr/>
            </p:nvSpPr>
            <p:spPr bwMode="ltGray">
              <a:xfrm rot="-5400000">
                <a:off x="5080" y="1695"/>
                <a:ext cx="624" cy="361"/>
              </a:xfrm>
              <a:custGeom>
                <a:avLst/>
                <a:gdLst>
                  <a:gd name="T0" fmla="*/ 0 w 624"/>
                  <a:gd name="T1" fmla="*/ 0 h 272"/>
                  <a:gd name="T2" fmla="*/ 0 w 624"/>
                  <a:gd name="T3" fmla="*/ 272 h 272"/>
                  <a:gd name="T4" fmla="*/ 240 w 624"/>
                  <a:gd name="T5" fmla="*/ 240 h 272"/>
                  <a:gd name="T6" fmla="*/ 624 w 624"/>
                  <a:gd name="T7" fmla="*/ 272 h 272"/>
                  <a:gd name="T8" fmla="*/ 624 w 624"/>
                  <a:gd name="T9" fmla="*/ 0 h 272"/>
                  <a:gd name="T10" fmla="*/ 0 w 624"/>
                  <a:gd name="T11" fmla="*/ 0 h 27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624" h="272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96" y="240"/>
                      <a:pt x="136" y="240"/>
                      <a:pt x="240" y="240"/>
                    </a:cubicBezTo>
                    <a:cubicBezTo>
                      <a:pt x="344" y="240"/>
                      <a:pt x="528" y="272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26" name="Freeform 22"/>
              <p:cNvSpPr>
                <a:spLocks/>
              </p:cNvSpPr>
              <p:nvPr/>
            </p:nvSpPr>
            <p:spPr bwMode="ltGray">
              <a:xfrm rot="-5400000">
                <a:off x="4797" y="1721"/>
                <a:ext cx="632" cy="316"/>
              </a:xfrm>
              <a:custGeom>
                <a:avLst/>
                <a:gdLst>
                  <a:gd name="T0" fmla="*/ 8 w 632"/>
                  <a:gd name="T1" fmla="*/ 45 h 362"/>
                  <a:gd name="T2" fmla="*/ 8 w 632"/>
                  <a:gd name="T3" fmla="*/ 317 h 362"/>
                  <a:gd name="T4" fmla="*/ 248 w 632"/>
                  <a:gd name="T5" fmla="*/ 317 h 362"/>
                  <a:gd name="T6" fmla="*/ 632 w 632"/>
                  <a:gd name="T7" fmla="*/ 317 h 362"/>
                  <a:gd name="T8" fmla="*/ 632 w 632"/>
                  <a:gd name="T9" fmla="*/ 45 h 362"/>
                  <a:gd name="T10" fmla="*/ 104 w 632"/>
                  <a:gd name="T11" fmla="*/ 45 h 362"/>
                  <a:gd name="T12" fmla="*/ 8 w 632"/>
                  <a:gd name="T13" fmla="*/ 45 h 362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32" h="362">
                    <a:moveTo>
                      <a:pt x="8" y="45"/>
                    </a:moveTo>
                    <a:lnTo>
                      <a:pt x="8" y="317"/>
                    </a:lnTo>
                    <a:cubicBezTo>
                      <a:pt x="48" y="362"/>
                      <a:pt x="144" y="317"/>
                      <a:pt x="248" y="317"/>
                    </a:cubicBezTo>
                    <a:cubicBezTo>
                      <a:pt x="352" y="317"/>
                      <a:pt x="568" y="362"/>
                      <a:pt x="632" y="317"/>
                    </a:cubicBezTo>
                    <a:lnTo>
                      <a:pt x="632" y="45"/>
                    </a:lnTo>
                    <a:cubicBezTo>
                      <a:pt x="544" y="0"/>
                      <a:pt x="208" y="45"/>
                      <a:pt x="104" y="45"/>
                    </a:cubicBezTo>
                    <a:cubicBezTo>
                      <a:pt x="0" y="45"/>
                      <a:pt x="28" y="45"/>
                      <a:pt x="8" y="45"/>
                    </a:cubicBez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</p:grpSp>
        <p:sp>
          <p:nvSpPr>
            <p:cNvPr id="6" name="Freeform 23"/>
            <p:cNvSpPr>
              <a:spLocks/>
            </p:cNvSpPr>
            <p:nvPr/>
          </p:nvSpPr>
          <p:spPr bwMode="ltGray">
            <a:xfrm flipH="1">
              <a:off x="-2" y="1536"/>
              <a:ext cx="5762" cy="412"/>
            </a:xfrm>
            <a:custGeom>
              <a:avLst/>
              <a:gdLst>
                <a:gd name="T0" fmla="*/ 0 w 5762"/>
                <a:gd name="T1" fmla="*/ 196 h 385"/>
                <a:gd name="T2" fmla="*/ 5762 w 5762"/>
                <a:gd name="T3" fmla="*/ 188 h 385"/>
                <a:gd name="T4" fmla="*/ 5762 w 5762"/>
                <a:gd name="T5" fmla="*/ 4 h 385"/>
                <a:gd name="T6" fmla="*/ 0 w 5762"/>
                <a:gd name="T7" fmla="*/ 0 h 385"/>
                <a:gd name="T8" fmla="*/ 0 w 5762"/>
                <a:gd name="T9" fmla="*/ 196 h 38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5762" h="385">
                  <a:moveTo>
                    <a:pt x="0" y="196"/>
                  </a:moveTo>
                  <a:cubicBezTo>
                    <a:pt x="1667" y="385"/>
                    <a:pt x="2275" y="93"/>
                    <a:pt x="5762" y="188"/>
                  </a:cubicBezTo>
                  <a:lnTo>
                    <a:pt x="5762" y="4"/>
                  </a:lnTo>
                  <a:lnTo>
                    <a:pt x="0" y="0"/>
                  </a:lnTo>
                  <a:lnTo>
                    <a:pt x="0" y="1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767676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>
                  <a:solidFill>
                    <a:srgbClr val="000000"/>
                  </a:solidFill>
                  <a:prstDash val="solid"/>
                  <a:miter lim="800000"/>
                  <a:headEnd type="none" w="med" len="med"/>
                  <a:tailEnd type="none" w="med" len="med"/>
                </a14:hiddenLine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7" name="Freeform 24"/>
            <p:cNvSpPr>
              <a:spLocks/>
            </p:cNvSpPr>
            <p:nvPr/>
          </p:nvSpPr>
          <p:spPr bwMode="ltGray">
            <a:xfrm flipH="1">
              <a:off x="-2" y="2017"/>
              <a:ext cx="5761" cy="189"/>
            </a:xfrm>
            <a:custGeom>
              <a:avLst/>
              <a:gdLst>
                <a:gd name="T0" fmla="*/ 0 w 5761"/>
                <a:gd name="T1" fmla="*/ 28 h 189"/>
                <a:gd name="T2" fmla="*/ 5761 w 5761"/>
                <a:gd name="T3" fmla="*/ 0 h 189"/>
                <a:gd name="T4" fmla="*/ 5761 w 5761"/>
                <a:gd name="T5" fmla="*/ 189 h 189"/>
                <a:gd name="T6" fmla="*/ 1 w 5761"/>
                <a:gd name="T7" fmla="*/ 189 h 189"/>
                <a:gd name="T8" fmla="*/ 0 w 5761"/>
                <a:gd name="T9" fmla="*/ 28 h 18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5761" h="189">
                  <a:moveTo>
                    <a:pt x="0" y="28"/>
                  </a:moveTo>
                  <a:cubicBezTo>
                    <a:pt x="961" y="0"/>
                    <a:pt x="4971" y="161"/>
                    <a:pt x="5761" y="0"/>
                  </a:cubicBezTo>
                  <a:lnTo>
                    <a:pt x="5761" y="189"/>
                  </a:lnTo>
                  <a:lnTo>
                    <a:pt x="1" y="189"/>
                  </a:lnTo>
                  <a:lnTo>
                    <a:pt x="0" y="28"/>
                  </a:lnTo>
                  <a:close/>
                </a:path>
              </a:pathLst>
            </a:custGeom>
            <a:gradFill rotWithShape="0">
              <a:gsLst>
                <a:gs pos="0">
                  <a:srgbClr val="767676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</p:grpSp>
      <p:sp>
        <p:nvSpPr>
          <p:cNvPr id="4121" name="Rectangle 25"/>
          <p:cNvSpPr>
            <a:spLocks noGrp="1" noChangeArrowheads="1"/>
          </p:cNvSpPr>
          <p:nvPr>
            <p:ph type="ctrTitle"/>
          </p:nvPr>
        </p:nvSpPr>
        <p:spPr>
          <a:xfrm>
            <a:off x="1173163" y="-898525"/>
            <a:ext cx="7772400" cy="3382963"/>
          </a:xfrm>
        </p:spPr>
        <p:txBody>
          <a:bodyPr anchor="b">
            <a:spAutoFit/>
          </a:bodyPr>
          <a:lstStyle>
            <a:lvl1pPr>
              <a:defRPr sz="7200"/>
            </a:lvl1pPr>
          </a:lstStyle>
          <a:p>
            <a:r>
              <a:rPr lang="de-DE"/>
              <a:t>Klicken Sie, um das Titelformat zu bearbeiten</a:t>
            </a:r>
          </a:p>
        </p:txBody>
      </p:sp>
      <p:sp>
        <p:nvSpPr>
          <p:cNvPr id="4122" name="Rectangle 26"/>
          <p:cNvSpPr>
            <a:spLocks noGrp="1" noChangeArrowheads="1"/>
          </p:cNvSpPr>
          <p:nvPr>
            <p:ph type="subTitle" idx="1"/>
          </p:nvPr>
        </p:nvSpPr>
        <p:spPr>
          <a:xfrm>
            <a:off x="1166813" y="3886200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4000"/>
            </a:lvl1pPr>
          </a:lstStyle>
          <a:p>
            <a:r>
              <a:rPr lang="de-DE"/>
              <a:t>Klicken Sie, um das Format des Untertitelmasters zu bearbeiten</a:t>
            </a:r>
          </a:p>
        </p:txBody>
      </p:sp>
      <p:sp>
        <p:nvSpPr>
          <p:cNvPr id="27" name="Rectangle 27"/>
          <p:cNvSpPr>
            <a:spLocks noGrp="1" noChangeArrowheads="1"/>
          </p:cNvSpPr>
          <p:nvPr>
            <p:ph type="dt" sz="half" idx="10"/>
          </p:nvPr>
        </p:nvSpPr>
        <p:spPr>
          <a:xfrm>
            <a:off x="1166813" y="6248400"/>
            <a:ext cx="1905000" cy="457200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28" name="Rectangle 2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29" name="Rectangle 2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81348287-9709-4496-992C-478854FB0D71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043877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2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2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2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7A6BEC-E524-438A-9E90-B5C89F3AC355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007942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7002463" y="457200"/>
            <a:ext cx="1943100" cy="5638800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1173163" y="457200"/>
            <a:ext cx="5676900" cy="5638800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2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2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2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53A690-F55A-4C73-A96E-276503A3D7D7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355549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2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2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2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9A6991-3441-44C1-9228-3FEDB6BA7BD7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047898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Rectangle 2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2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2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CB5AA4-C90C-4B25-85EF-6963FDAD6CA6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433092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1173163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5135563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Rectangle 2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2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2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D248E8-789B-46BF-A82D-7E80885EA49F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353575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Rectangle 2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8" name="Rectangle 2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9" name="Rectangle 2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CA460A-EB64-4127-AC5B-BFC1389E62BC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8429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Rectangle 2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" name="Rectangle 2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2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38685A-CDA3-4E7B-9D20-792E26BC8768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483294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" name="Rectangle 2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" name="Rectangle 2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CF7D66-556D-4604-9397-D9765427DBE0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895220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Rectangle 2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2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2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050286-5837-4E9A-B8AA-3E8135846C51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76891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 smtClean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Rectangle 2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2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2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34B200-A5FE-4D32-A58B-521E2C4ED3F7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368980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-4763"/>
            <a:ext cx="1063625" cy="6858001"/>
            <a:chOff x="0" y="-3"/>
            <a:chExt cx="670" cy="4320"/>
          </a:xfrm>
        </p:grpSpPr>
        <p:grpSp>
          <p:nvGrpSpPr>
            <p:cNvPr id="1032" name="Group 3"/>
            <p:cNvGrpSpPr>
              <a:grpSpLocks/>
            </p:cNvGrpSpPr>
            <p:nvPr/>
          </p:nvGrpSpPr>
          <p:grpSpPr bwMode="auto">
            <a:xfrm rot="16200000" flipH="1">
              <a:off x="-1815" y="1838"/>
              <a:ext cx="4320" cy="638"/>
              <a:chOff x="-2" y="1562"/>
              <a:chExt cx="5762" cy="638"/>
            </a:xfrm>
          </p:grpSpPr>
          <p:sp>
            <p:nvSpPr>
              <p:cNvPr id="1035" name="Freeform 4"/>
              <p:cNvSpPr>
                <a:spLocks/>
              </p:cNvSpPr>
              <p:nvPr/>
            </p:nvSpPr>
            <p:spPr bwMode="ltGray">
              <a:xfrm rot="-5400000">
                <a:off x="2554" y="-990"/>
                <a:ext cx="624" cy="5746"/>
              </a:xfrm>
              <a:custGeom>
                <a:avLst/>
                <a:gdLst>
                  <a:gd name="T0" fmla="*/ 0 w 1000"/>
                  <a:gd name="T1" fmla="*/ 0 h 720"/>
                  <a:gd name="T2" fmla="*/ 0 w 1000"/>
                  <a:gd name="T3" fmla="*/ 720 h 720"/>
                  <a:gd name="T4" fmla="*/ 1000 w 1000"/>
                  <a:gd name="T5" fmla="*/ 720 h 720"/>
                  <a:gd name="T6" fmla="*/ 1000 w 1000"/>
                  <a:gd name="T7" fmla="*/ 0 h 720"/>
                  <a:gd name="T8" fmla="*/ 0 w 1000"/>
                  <a:gd name="T9" fmla="*/ 0 h 72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000" h="720">
                    <a:moveTo>
                      <a:pt x="0" y="0"/>
                    </a:moveTo>
                    <a:lnTo>
                      <a:pt x="0" y="720"/>
                    </a:lnTo>
                    <a:lnTo>
                      <a:pt x="1000" y="720"/>
                    </a:lnTo>
                    <a:lnTo>
                      <a:pt x="10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1036" name="Freeform 5"/>
              <p:cNvSpPr>
                <a:spLocks/>
              </p:cNvSpPr>
              <p:nvPr/>
            </p:nvSpPr>
            <p:spPr bwMode="ltGray">
              <a:xfrm rot="-5400000">
                <a:off x="1323" y="1669"/>
                <a:ext cx="624" cy="421"/>
              </a:xfrm>
              <a:custGeom>
                <a:avLst/>
                <a:gdLst>
                  <a:gd name="T0" fmla="*/ 0 w 624"/>
                  <a:gd name="T1" fmla="*/ 0 h 317"/>
                  <a:gd name="T2" fmla="*/ 0 w 624"/>
                  <a:gd name="T3" fmla="*/ 272 h 317"/>
                  <a:gd name="T4" fmla="*/ 624 w 624"/>
                  <a:gd name="T5" fmla="*/ 272 h 317"/>
                  <a:gd name="T6" fmla="*/ 624 w 624"/>
                  <a:gd name="T7" fmla="*/ 0 h 317"/>
                  <a:gd name="T8" fmla="*/ 0 w 624"/>
                  <a:gd name="T9" fmla="*/ 0 h 31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432" y="224"/>
                      <a:pt x="520" y="317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1037" name="Freeform 6"/>
              <p:cNvSpPr>
                <a:spLocks/>
              </p:cNvSpPr>
              <p:nvPr/>
            </p:nvSpPr>
            <p:spPr bwMode="ltGray">
              <a:xfrm rot="-5400000">
                <a:off x="972" y="1673"/>
                <a:ext cx="624" cy="423"/>
              </a:xfrm>
              <a:custGeom>
                <a:avLst/>
                <a:gdLst>
                  <a:gd name="T0" fmla="*/ 0 w 624"/>
                  <a:gd name="T1" fmla="*/ 0 h 317"/>
                  <a:gd name="T2" fmla="*/ 0 w 624"/>
                  <a:gd name="T3" fmla="*/ 272 h 317"/>
                  <a:gd name="T4" fmla="*/ 624 w 624"/>
                  <a:gd name="T5" fmla="*/ 272 h 317"/>
                  <a:gd name="T6" fmla="*/ 624 w 624"/>
                  <a:gd name="T7" fmla="*/ 0 h 317"/>
                  <a:gd name="T8" fmla="*/ 0 w 624"/>
                  <a:gd name="T9" fmla="*/ 0 h 31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lnTo>
                      <a:pt x="0" y="272"/>
                    </a:lnTo>
                    <a:cubicBezTo>
                      <a:pt x="104" y="317"/>
                      <a:pt x="432" y="240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1038" name="Freeform 7"/>
              <p:cNvSpPr>
                <a:spLocks/>
              </p:cNvSpPr>
              <p:nvPr/>
            </p:nvSpPr>
            <p:spPr bwMode="ltGray">
              <a:xfrm rot="-5400000">
                <a:off x="-67" y="1757"/>
                <a:ext cx="624" cy="255"/>
              </a:xfrm>
              <a:custGeom>
                <a:avLst/>
                <a:gdLst>
                  <a:gd name="T0" fmla="*/ 0 w 624"/>
                  <a:gd name="T1" fmla="*/ 53 h 370"/>
                  <a:gd name="T2" fmla="*/ 0 w 624"/>
                  <a:gd name="T3" fmla="*/ 325 h 370"/>
                  <a:gd name="T4" fmla="*/ 624 w 624"/>
                  <a:gd name="T5" fmla="*/ 325 h 370"/>
                  <a:gd name="T6" fmla="*/ 624 w 624"/>
                  <a:gd name="T7" fmla="*/ 53 h 370"/>
                  <a:gd name="T8" fmla="*/ 384 w 624"/>
                  <a:gd name="T9" fmla="*/ 8 h 370"/>
                  <a:gd name="T10" fmla="*/ 0 w 624"/>
                  <a:gd name="T11" fmla="*/ 53 h 37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624" h="370">
                    <a:moveTo>
                      <a:pt x="0" y="53"/>
                    </a:moveTo>
                    <a:lnTo>
                      <a:pt x="0" y="325"/>
                    </a:lnTo>
                    <a:cubicBezTo>
                      <a:pt x="104" y="370"/>
                      <a:pt x="520" y="370"/>
                      <a:pt x="624" y="325"/>
                    </a:cubicBezTo>
                    <a:lnTo>
                      <a:pt x="624" y="53"/>
                    </a:lnTo>
                    <a:cubicBezTo>
                      <a:pt x="584" y="0"/>
                      <a:pt x="488" y="8"/>
                      <a:pt x="384" y="8"/>
                    </a:cubicBezTo>
                    <a:cubicBezTo>
                      <a:pt x="280" y="8"/>
                      <a:pt x="80" y="44"/>
                      <a:pt x="0" y="53"/>
                    </a:cubicBez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1039" name="Freeform 8"/>
              <p:cNvSpPr>
                <a:spLocks/>
              </p:cNvSpPr>
              <p:nvPr/>
            </p:nvSpPr>
            <p:spPr bwMode="ltGray">
              <a:xfrm rot="-5400000">
                <a:off x="664" y="1733"/>
                <a:ext cx="624" cy="293"/>
              </a:xfrm>
              <a:custGeom>
                <a:avLst/>
                <a:gdLst>
                  <a:gd name="T0" fmla="*/ 0 w 624"/>
                  <a:gd name="T1" fmla="*/ 0 h 317"/>
                  <a:gd name="T2" fmla="*/ 0 w 624"/>
                  <a:gd name="T3" fmla="*/ 272 h 317"/>
                  <a:gd name="T4" fmla="*/ 624 w 624"/>
                  <a:gd name="T5" fmla="*/ 272 h 317"/>
                  <a:gd name="T6" fmla="*/ 624 w 624"/>
                  <a:gd name="T7" fmla="*/ 0 h 317"/>
                  <a:gd name="T8" fmla="*/ 0 w 624"/>
                  <a:gd name="T9" fmla="*/ 0 h 31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lnTo>
                      <a:pt x="0" y="272"/>
                    </a:lnTo>
                    <a:cubicBezTo>
                      <a:pt x="104" y="317"/>
                      <a:pt x="520" y="317"/>
                      <a:pt x="624" y="272"/>
                    </a:cubicBezTo>
                    <a:lnTo>
                      <a:pt x="624" y="0"/>
                    </a:lnTo>
                    <a:cubicBezTo>
                      <a:pt x="240" y="42"/>
                      <a:pt x="130" y="0"/>
                      <a:pt x="0" y="0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1040" name="Freeform 9"/>
              <p:cNvSpPr>
                <a:spLocks/>
              </p:cNvSpPr>
              <p:nvPr/>
            </p:nvSpPr>
            <p:spPr bwMode="ltGray">
              <a:xfrm rot="-5400000">
                <a:off x="436" y="1699"/>
                <a:ext cx="624" cy="364"/>
              </a:xfrm>
              <a:custGeom>
                <a:avLst/>
                <a:gdLst>
                  <a:gd name="T0" fmla="*/ 0 w 624"/>
                  <a:gd name="T1" fmla="*/ 0 h 272"/>
                  <a:gd name="T2" fmla="*/ 0 w 624"/>
                  <a:gd name="T3" fmla="*/ 272 h 272"/>
                  <a:gd name="T4" fmla="*/ 240 w 624"/>
                  <a:gd name="T5" fmla="*/ 240 h 272"/>
                  <a:gd name="T6" fmla="*/ 624 w 624"/>
                  <a:gd name="T7" fmla="*/ 272 h 272"/>
                  <a:gd name="T8" fmla="*/ 624 w 624"/>
                  <a:gd name="T9" fmla="*/ 0 h 272"/>
                  <a:gd name="T10" fmla="*/ 0 w 624"/>
                  <a:gd name="T11" fmla="*/ 0 h 27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624" h="272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96" y="240"/>
                      <a:pt x="136" y="240"/>
                      <a:pt x="240" y="240"/>
                    </a:cubicBezTo>
                    <a:cubicBezTo>
                      <a:pt x="344" y="240"/>
                      <a:pt x="528" y="272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1041" name="Freeform 10"/>
              <p:cNvSpPr>
                <a:spLocks/>
              </p:cNvSpPr>
              <p:nvPr/>
            </p:nvSpPr>
            <p:spPr bwMode="ltGray">
              <a:xfrm rot="-5400000">
                <a:off x="149" y="1728"/>
                <a:ext cx="632" cy="316"/>
              </a:xfrm>
              <a:custGeom>
                <a:avLst/>
                <a:gdLst>
                  <a:gd name="T0" fmla="*/ 8 w 632"/>
                  <a:gd name="T1" fmla="*/ 45 h 362"/>
                  <a:gd name="T2" fmla="*/ 8 w 632"/>
                  <a:gd name="T3" fmla="*/ 317 h 362"/>
                  <a:gd name="T4" fmla="*/ 248 w 632"/>
                  <a:gd name="T5" fmla="*/ 317 h 362"/>
                  <a:gd name="T6" fmla="*/ 632 w 632"/>
                  <a:gd name="T7" fmla="*/ 317 h 362"/>
                  <a:gd name="T8" fmla="*/ 632 w 632"/>
                  <a:gd name="T9" fmla="*/ 45 h 362"/>
                  <a:gd name="T10" fmla="*/ 104 w 632"/>
                  <a:gd name="T11" fmla="*/ 45 h 362"/>
                  <a:gd name="T12" fmla="*/ 8 w 632"/>
                  <a:gd name="T13" fmla="*/ 45 h 362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32" h="362">
                    <a:moveTo>
                      <a:pt x="8" y="45"/>
                    </a:moveTo>
                    <a:lnTo>
                      <a:pt x="8" y="317"/>
                    </a:lnTo>
                    <a:cubicBezTo>
                      <a:pt x="48" y="362"/>
                      <a:pt x="144" y="317"/>
                      <a:pt x="248" y="317"/>
                    </a:cubicBezTo>
                    <a:cubicBezTo>
                      <a:pt x="352" y="317"/>
                      <a:pt x="568" y="362"/>
                      <a:pt x="632" y="317"/>
                    </a:cubicBezTo>
                    <a:lnTo>
                      <a:pt x="632" y="45"/>
                    </a:lnTo>
                    <a:cubicBezTo>
                      <a:pt x="544" y="0"/>
                      <a:pt x="208" y="45"/>
                      <a:pt x="104" y="45"/>
                    </a:cubicBezTo>
                    <a:cubicBezTo>
                      <a:pt x="0" y="45"/>
                      <a:pt x="28" y="45"/>
                      <a:pt x="8" y="45"/>
                    </a:cubicBez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1042" name="Freeform 11"/>
              <p:cNvSpPr>
                <a:spLocks/>
              </p:cNvSpPr>
              <p:nvPr/>
            </p:nvSpPr>
            <p:spPr bwMode="ltGray">
              <a:xfrm rot="-5400000">
                <a:off x="3197" y="1660"/>
                <a:ext cx="624" cy="420"/>
              </a:xfrm>
              <a:custGeom>
                <a:avLst/>
                <a:gdLst>
                  <a:gd name="T0" fmla="*/ 0 w 624"/>
                  <a:gd name="T1" fmla="*/ 0 h 317"/>
                  <a:gd name="T2" fmla="*/ 0 w 624"/>
                  <a:gd name="T3" fmla="*/ 272 h 317"/>
                  <a:gd name="T4" fmla="*/ 624 w 624"/>
                  <a:gd name="T5" fmla="*/ 272 h 317"/>
                  <a:gd name="T6" fmla="*/ 624 w 624"/>
                  <a:gd name="T7" fmla="*/ 0 h 317"/>
                  <a:gd name="T8" fmla="*/ 0 w 624"/>
                  <a:gd name="T9" fmla="*/ 0 h 31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432" y="224"/>
                      <a:pt x="520" y="317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1043" name="Freeform 12"/>
              <p:cNvSpPr>
                <a:spLocks/>
              </p:cNvSpPr>
              <p:nvPr/>
            </p:nvSpPr>
            <p:spPr bwMode="ltGray">
              <a:xfrm rot="-5400000">
                <a:off x="2870" y="1664"/>
                <a:ext cx="624" cy="421"/>
              </a:xfrm>
              <a:custGeom>
                <a:avLst/>
                <a:gdLst>
                  <a:gd name="T0" fmla="*/ 0 w 624"/>
                  <a:gd name="T1" fmla="*/ 0 h 317"/>
                  <a:gd name="T2" fmla="*/ 0 w 624"/>
                  <a:gd name="T3" fmla="*/ 272 h 317"/>
                  <a:gd name="T4" fmla="*/ 624 w 624"/>
                  <a:gd name="T5" fmla="*/ 272 h 317"/>
                  <a:gd name="T6" fmla="*/ 624 w 624"/>
                  <a:gd name="T7" fmla="*/ 0 h 317"/>
                  <a:gd name="T8" fmla="*/ 0 w 624"/>
                  <a:gd name="T9" fmla="*/ 0 h 31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lnTo>
                      <a:pt x="0" y="272"/>
                    </a:lnTo>
                    <a:cubicBezTo>
                      <a:pt x="104" y="317"/>
                      <a:pt x="432" y="240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1044" name="Freeform 13"/>
              <p:cNvSpPr>
                <a:spLocks/>
              </p:cNvSpPr>
              <p:nvPr/>
            </p:nvSpPr>
            <p:spPr bwMode="ltGray">
              <a:xfrm rot="-5400000">
                <a:off x="1829" y="1747"/>
                <a:ext cx="624" cy="256"/>
              </a:xfrm>
              <a:custGeom>
                <a:avLst/>
                <a:gdLst>
                  <a:gd name="T0" fmla="*/ 0 w 624"/>
                  <a:gd name="T1" fmla="*/ 53 h 370"/>
                  <a:gd name="T2" fmla="*/ 0 w 624"/>
                  <a:gd name="T3" fmla="*/ 325 h 370"/>
                  <a:gd name="T4" fmla="*/ 624 w 624"/>
                  <a:gd name="T5" fmla="*/ 325 h 370"/>
                  <a:gd name="T6" fmla="*/ 624 w 624"/>
                  <a:gd name="T7" fmla="*/ 53 h 370"/>
                  <a:gd name="T8" fmla="*/ 384 w 624"/>
                  <a:gd name="T9" fmla="*/ 8 h 370"/>
                  <a:gd name="T10" fmla="*/ 0 w 624"/>
                  <a:gd name="T11" fmla="*/ 53 h 37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624" h="370">
                    <a:moveTo>
                      <a:pt x="0" y="53"/>
                    </a:moveTo>
                    <a:lnTo>
                      <a:pt x="0" y="325"/>
                    </a:lnTo>
                    <a:cubicBezTo>
                      <a:pt x="104" y="370"/>
                      <a:pt x="520" y="370"/>
                      <a:pt x="624" y="325"/>
                    </a:cubicBezTo>
                    <a:lnTo>
                      <a:pt x="624" y="53"/>
                    </a:lnTo>
                    <a:cubicBezTo>
                      <a:pt x="584" y="0"/>
                      <a:pt x="488" y="8"/>
                      <a:pt x="384" y="8"/>
                    </a:cubicBezTo>
                    <a:cubicBezTo>
                      <a:pt x="280" y="8"/>
                      <a:pt x="80" y="44"/>
                      <a:pt x="0" y="53"/>
                    </a:cubicBez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1045" name="Freeform 14"/>
              <p:cNvSpPr>
                <a:spLocks/>
              </p:cNvSpPr>
              <p:nvPr/>
            </p:nvSpPr>
            <p:spPr bwMode="ltGray">
              <a:xfrm rot="-5400000">
                <a:off x="2545" y="1729"/>
                <a:ext cx="624" cy="292"/>
              </a:xfrm>
              <a:custGeom>
                <a:avLst/>
                <a:gdLst>
                  <a:gd name="T0" fmla="*/ 0 w 624"/>
                  <a:gd name="T1" fmla="*/ 0 h 317"/>
                  <a:gd name="T2" fmla="*/ 0 w 624"/>
                  <a:gd name="T3" fmla="*/ 272 h 317"/>
                  <a:gd name="T4" fmla="*/ 624 w 624"/>
                  <a:gd name="T5" fmla="*/ 272 h 317"/>
                  <a:gd name="T6" fmla="*/ 624 w 624"/>
                  <a:gd name="T7" fmla="*/ 0 h 317"/>
                  <a:gd name="T8" fmla="*/ 0 w 624"/>
                  <a:gd name="T9" fmla="*/ 0 h 31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lnTo>
                      <a:pt x="0" y="272"/>
                    </a:lnTo>
                    <a:cubicBezTo>
                      <a:pt x="104" y="317"/>
                      <a:pt x="520" y="317"/>
                      <a:pt x="624" y="272"/>
                    </a:cubicBezTo>
                    <a:lnTo>
                      <a:pt x="624" y="0"/>
                    </a:lnTo>
                    <a:cubicBezTo>
                      <a:pt x="240" y="42"/>
                      <a:pt x="130" y="0"/>
                      <a:pt x="0" y="0"/>
                    </a:cubicBezTo>
                    <a:close/>
                  </a:path>
                </a:pathLst>
              </a:cu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1046" name="Freeform 15"/>
              <p:cNvSpPr>
                <a:spLocks/>
              </p:cNvSpPr>
              <p:nvPr/>
            </p:nvSpPr>
            <p:spPr bwMode="ltGray">
              <a:xfrm rot="-5400000">
                <a:off x="2330" y="1695"/>
                <a:ext cx="624" cy="360"/>
              </a:xfrm>
              <a:custGeom>
                <a:avLst/>
                <a:gdLst>
                  <a:gd name="T0" fmla="*/ 0 w 624"/>
                  <a:gd name="T1" fmla="*/ 0 h 272"/>
                  <a:gd name="T2" fmla="*/ 0 w 624"/>
                  <a:gd name="T3" fmla="*/ 272 h 272"/>
                  <a:gd name="T4" fmla="*/ 240 w 624"/>
                  <a:gd name="T5" fmla="*/ 240 h 272"/>
                  <a:gd name="T6" fmla="*/ 624 w 624"/>
                  <a:gd name="T7" fmla="*/ 272 h 272"/>
                  <a:gd name="T8" fmla="*/ 624 w 624"/>
                  <a:gd name="T9" fmla="*/ 0 h 272"/>
                  <a:gd name="T10" fmla="*/ 0 w 624"/>
                  <a:gd name="T11" fmla="*/ 0 h 27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624" h="272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96" y="240"/>
                      <a:pt x="136" y="240"/>
                      <a:pt x="240" y="240"/>
                    </a:cubicBezTo>
                    <a:cubicBezTo>
                      <a:pt x="344" y="240"/>
                      <a:pt x="528" y="272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1047" name="Freeform 16"/>
              <p:cNvSpPr>
                <a:spLocks/>
              </p:cNvSpPr>
              <p:nvPr/>
            </p:nvSpPr>
            <p:spPr bwMode="ltGray">
              <a:xfrm rot="-5400000">
                <a:off x="2037" y="1721"/>
                <a:ext cx="632" cy="316"/>
              </a:xfrm>
              <a:custGeom>
                <a:avLst/>
                <a:gdLst>
                  <a:gd name="T0" fmla="*/ 8 w 632"/>
                  <a:gd name="T1" fmla="*/ 45 h 362"/>
                  <a:gd name="T2" fmla="*/ 8 w 632"/>
                  <a:gd name="T3" fmla="*/ 317 h 362"/>
                  <a:gd name="T4" fmla="*/ 248 w 632"/>
                  <a:gd name="T5" fmla="*/ 317 h 362"/>
                  <a:gd name="T6" fmla="*/ 632 w 632"/>
                  <a:gd name="T7" fmla="*/ 317 h 362"/>
                  <a:gd name="T8" fmla="*/ 632 w 632"/>
                  <a:gd name="T9" fmla="*/ 45 h 362"/>
                  <a:gd name="T10" fmla="*/ 104 w 632"/>
                  <a:gd name="T11" fmla="*/ 45 h 362"/>
                  <a:gd name="T12" fmla="*/ 8 w 632"/>
                  <a:gd name="T13" fmla="*/ 45 h 362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32" h="362">
                    <a:moveTo>
                      <a:pt x="8" y="45"/>
                    </a:moveTo>
                    <a:lnTo>
                      <a:pt x="8" y="317"/>
                    </a:lnTo>
                    <a:cubicBezTo>
                      <a:pt x="48" y="362"/>
                      <a:pt x="144" y="317"/>
                      <a:pt x="248" y="317"/>
                    </a:cubicBezTo>
                    <a:cubicBezTo>
                      <a:pt x="352" y="317"/>
                      <a:pt x="568" y="362"/>
                      <a:pt x="632" y="317"/>
                    </a:cubicBezTo>
                    <a:lnTo>
                      <a:pt x="632" y="45"/>
                    </a:lnTo>
                    <a:cubicBezTo>
                      <a:pt x="544" y="0"/>
                      <a:pt x="208" y="45"/>
                      <a:pt x="104" y="45"/>
                    </a:cubicBezTo>
                    <a:cubicBezTo>
                      <a:pt x="0" y="45"/>
                      <a:pt x="28" y="45"/>
                      <a:pt x="8" y="45"/>
                    </a:cubicBezTo>
                    <a:close/>
                  </a:path>
                </a:pathLst>
              </a:cu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1048" name="Freeform 17"/>
              <p:cNvSpPr>
                <a:spLocks/>
              </p:cNvSpPr>
              <p:nvPr/>
            </p:nvSpPr>
            <p:spPr bwMode="ltGray">
              <a:xfrm rot="-5400000">
                <a:off x="4066" y="1660"/>
                <a:ext cx="624" cy="420"/>
              </a:xfrm>
              <a:custGeom>
                <a:avLst/>
                <a:gdLst>
                  <a:gd name="T0" fmla="*/ 0 w 624"/>
                  <a:gd name="T1" fmla="*/ 0 h 317"/>
                  <a:gd name="T2" fmla="*/ 0 w 624"/>
                  <a:gd name="T3" fmla="*/ 272 h 317"/>
                  <a:gd name="T4" fmla="*/ 624 w 624"/>
                  <a:gd name="T5" fmla="*/ 272 h 317"/>
                  <a:gd name="T6" fmla="*/ 624 w 624"/>
                  <a:gd name="T7" fmla="*/ 0 h 317"/>
                  <a:gd name="T8" fmla="*/ 0 w 624"/>
                  <a:gd name="T9" fmla="*/ 0 h 31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432" y="224"/>
                      <a:pt x="520" y="317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1049" name="Freeform 18"/>
              <p:cNvSpPr>
                <a:spLocks/>
              </p:cNvSpPr>
              <p:nvPr/>
            </p:nvSpPr>
            <p:spPr bwMode="ltGray">
              <a:xfrm rot="-5400000">
                <a:off x="3717" y="1663"/>
                <a:ext cx="624" cy="423"/>
              </a:xfrm>
              <a:custGeom>
                <a:avLst/>
                <a:gdLst>
                  <a:gd name="T0" fmla="*/ 0 w 624"/>
                  <a:gd name="T1" fmla="*/ 0 h 317"/>
                  <a:gd name="T2" fmla="*/ 0 w 624"/>
                  <a:gd name="T3" fmla="*/ 272 h 317"/>
                  <a:gd name="T4" fmla="*/ 624 w 624"/>
                  <a:gd name="T5" fmla="*/ 272 h 317"/>
                  <a:gd name="T6" fmla="*/ 624 w 624"/>
                  <a:gd name="T7" fmla="*/ 0 h 317"/>
                  <a:gd name="T8" fmla="*/ 0 w 624"/>
                  <a:gd name="T9" fmla="*/ 0 h 31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lnTo>
                      <a:pt x="0" y="272"/>
                    </a:lnTo>
                    <a:cubicBezTo>
                      <a:pt x="104" y="317"/>
                      <a:pt x="432" y="240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1050" name="Freeform 19"/>
              <p:cNvSpPr>
                <a:spLocks/>
              </p:cNvSpPr>
              <p:nvPr/>
            </p:nvSpPr>
            <p:spPr bwMode="ltGray">
              <a:xfrm rot="-5400000">
                <a:off x="4564" y="1742"/>
                <a:ext cx="624" cy="255"/>
              </a:xfrm>
              <a:custGeom>
                <a:avLst/>
                <a:gdLst>
                  <a:gd name="T0" fmla="*/ 0 w 624"/>
                  <a:gd name="T1" fmla="*/ 53 h 370"/>
                  <a:gd name="T2" fmla="*/ 0 w 624"/>
                  <a:gd name="T3" fmla="*/ 325 h 370"/>
                  <a:gd name="T4" fmla="*/ 624 w 624"/>
                  <a:gd name="T5" fmla="*/ 325 h 370"/>
                  <a:gd name="T6" fmla="*/ 624 w 624"/>
                  <a:gd name="T7" fmla="*/ 53 h 370"/>
                  <a:gd name="T8" fmla="*/ 384 w 624"/>
                  <a:gd name="T9" fmla="*/ 8 h 370"/>
                  <a:gd name="T10" fmla="*/ 0 w 624"/>
                  <a:gd name="T11" fmla="*/ 53 h 37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624" h="370">
                    <a:moveTo>
                      <a:pt x="0" y="53"/>
                    </a:moveTo>
                    <a:lnTo>
                      <a:pt x="0" y="325"/>
                    </a:lnTo>
                    <a:cubicBezTo>
                      <a:pt x="104" y="370"/>
                      <a:pt x="520" y="370"/>
                      <a:pt x="624" y="325"/>
                    </a:cubicBezTo>
                    <a:lnTo>
                      <a:pt x="624" y="53"/>
                    </a:lnTo>
                    <a:cubicBezTo>
                      <a:pt x="584" y="0"/>
                      <a:pt x="488" y="8"/>
                      <a:pt x="384" y="8"/>
                    </a:cubicBezTo>
                    <a:cubicBezTo>
                      <a:pt x="280" y="8"/>
                      <a:pt x="80" y="44"/>
                      <a:pt x="0" y="53"/>
                    </a:cubicBezTo>
                    <a:close/>
                  </a:path>
                </a:pathLst>
              </a:cu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1051" name="Freeform 20"/>
              <p:cNvSpPr>
                <a:spLocks/>
              </p:cNvSpPr>
              <p:nvPr/>
            </p:nvSpPr>
            <p:spPr bwMode="ltGray">
              <a:xfrm>
                <a:off x="5469" y="1557"/>
                <a:ext cx="291" cy="625"/>
              </a:xfrm>
              <a:custGeom>
                <a:avLst/>
                <a:gdLst>
                  <a:gd name="T0" fmla="*/ 0 w 291"/>
                  <a:gd name="T1" fmla="*/ 624 h 625"/>
                  <a:gd name="T2" fmla="*/ 291 w 291"/>
                  <a:gd name="T3" fmla="*/ 625 h 625"/>
                  <a:gd name="T4" fmla="*/ 291 w 291"/>
                  <a:gd name="T5" fmla="*/ 6 h 625"/>
                  <a:gd name="T6" fmla="*/ 0 w 291"/>
                  <a:gd name="T7" fmla="*/ 0 h 625"/>
                  <a:gd name="T8" fmla="*/ 0 w 291"/>
                  <a:gd name="T9" fmla="*/ 624 h 625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91" h="625">
                    <a:moveTo>
                      <a:pt x="0" y="624"/>
                    </a:moveTo>
                    <a:lnTo>
                      <a:pt x="291" y="625"/>
                    </a:lnTo>
                    <a:lnTo>
                      <a:pt x="291" y="6"/>
                    </a:lnTo>
                    <a:lnTo>
                      <a:pt x="0" y="0"/>
                    </a:lnTo>
                    <a:cubicBezTo>
                      <a:pt x="39" y="384"/>
                      <a:pt x="0" y="494"/>
                      <a:pt x="0" y="624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1052" name="Freeform 21"/>
              <p:cNvSpPr>
                <a:spLocks/>
              </p:cNvSpPr>
              <p:nvPr/>
            </p:nvSpPr>
            <p:spPr bwMode="ltGray">
              <a:xfrm rot="-5400000">
                <a:off x="5072" y="1685"/>
                <a:ext cx="624" cy="360"/>
              </a:xfrm>
              <a:custGeom>
                <a:avLst/>
                <a:gdLst>
                  <a:gd name="T0" fmla="*/ 0 w 624"/>
                  <a:gd name="T1" fmla="*/ 0 h 272"/>
                  <a:gd name="T2" fmla="*/ 0 w 624"/>
                  <a:gd name="T3" fmla="*/ 272 h 272"/>
                  <a:gd name="T4" fmla="*/ 240 w 624"/>
                  <a:gd name="T5" fmla="*/ 240 h 272"/>
                  <a:gd name="T6" fmla="*/ 624 w 624"/>
                  <a:gd name="T7" fmla="*/ 272 h 272"/>
                  <a:gd name="T8" fmla="*/ 624 w 624"/>
                  <a:gd name="T9" fmla="*/ 0 h 272"/>
                  <a:gd name="T10" fmla="*/ 0 w 624"/>
                  <a:gd name="T11" fmla="*/ 0 h 27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624" h="272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96" y="240"/>
                      <a:pt x="136" y="240"/>
                      <a:pt x="240" y="240"/>
                    </a:cubicBezTo>
                    <a:cubicBezTo>
                      <a:pt x="344" y="240"/>
                      <a:pt x="528" y="272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1053" name="Freeform 22"/>
              <p:cNvSpPr>
                <a:spLocks/>
              </p:cNvSpPr>
              <p:nvPr/>
            </p:nvSpPr>
            <p:spPr bwMode="ltGray">
              <a:xfrm rot="-5400000">
                <a:off x="4783" y="1711"/>
                <a:ext cx="632" cy="316"/>
              </a:xfrm>
              <a:custGeom>
                <a:avLst/>
                <a:gdLst>
                  <a:gd name="T0" fmla="*/ 8 w 632"/>
                  <a:gd name="T1" fmla="*/ 45 h 362"/>
                  <a:gd name="T2" fmla="*/ 8 w 632"/>
                  <a:gd name="T3" fmla="*/ 317 h 362"/>
                  <a:gd name="T4" fmla="*/ 248 w 632"/>
                  <a:gd name="T5" fmla="*/ 317 h 362"/>
                  <a:gd name="T6" fmla="*/ 632 w 632"/>
                  <a:gd name="T7" fmla="*/ 317 h 362"/>
                  <a:gd name="T8" fmla="*/ 632 w 632"/>
                  <a:gd name="T9" fmla="*/ 45 h 362"/>
                  <a:gd name="T10" fmla="*/ 104 w 632"/>
                  <a:gd name="T11" fmla="*/ 45 h 362"/>
                  <a:gd name="T12" fmla="*/ 8 w 632"/>
                  <a:gd name="T13" fmla="*/ 45 h 362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32" h="362">
                    <a:moveTo>
                      <a:pt x="8" y="45"/>
                    </a:moveTo>
                    <a:lnTo>
                      <a:pt x="8" y="317"/>
                    </a:lnTo>
                    <a:cubicBezTo>
                      <a:pt x="48" y="362"/>
                      <a:pt x="144" y="317"/>
                      <a:pt x="248" y="317"/>
                    </a:cubicBezTo>
                    <a:cubicBezTo>
                      <a:pt x="352" y="317"/>
                      <a:pt x="568" y="362"/>
                      <a:pt x="632" y="317"/>
                    </a:cubicBezTo>
                    <a:lnTo>
                      <a:pt x="632" y="45"/>
                    </a:lnTo>
                    <a:cubicBezTo>
                      <a:pt x="544" y="0"/>
                      <a:pt x="208" y="45"/>
                      <a:pt x="104" y="45"/>
                    </a:cubicBezTo>
                    <a:cubicBezTo>
                      <a:pt x="0" y="45"/>
                      <a:pt x="28" y="45"/>
                      <a:pt x="8" y="45"/>
                    </a:cubicBez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</p:grpSp>
        <p:sp>
          <p:nvSpPr>
            <p:cNvPr id="1033" name="Freeform 23"/>
            <p:cNvSpPr>
              <a:spLocks/>
            </p:cNvSpPr>
            <p:nvPr/>
          </p:nvSpPr>
          <p:spPr bwMode="ltGray">
            <a:xfrm rot="16200000" flipH="1">
              <a:off x="-1954" y="1951"/>
              <a:ext cx="4320" cy="412"/>
            </a:xfrm>
            <a:custGeom>
              <a:avLst/>
              <a:gdLst>
                <a:gd name="T0" fmla="*/ 0 w 5762"/>
                <a:gd name="T1" fmla="*/ 196 h 385"/>
                <a:gd name="T2" fmla="*/ 5762 w 5762"/>
                <a:gd name="T3" fmla="*/ 188 h 385"/>
                <a:gd name="T4" fmla="*/ 5762 w 5762"/>
                <a:gd name="T5" fmla="*/ 4 h 385"/>
                <a:gd name="T6" fmla="*/ 0 w 5762"/>
                <a:gd name="T7" fmla="*/ 0 h 385"/>
                <a:gd name="T8" fmla="*/ 0 w 5762"/>
                <a:gd name="T9" fmla="*/ 196 h 38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5762" h="385">
                  <a:moveTo>
                    <a:pt x="0" y="196"/>
                  </a:moveTo>
                  <a:cubicBezTo>
                    <a:pt x="1667" y="385"/>
                    <a:pt x="2275" y="93"/>
                    <a:pt x="5762" y="188"/>
                  </a:cubicBezTo>
                  <a:lnTo>
                    <a:pt x="5762" y="4"/>
                  </a:lnTo>
                  <a:lnTo>
                    <a:pt x="0" y="0"/>
                  </a:lnTo>
                  <a:lnTo>
                    <a:pt x="0" y="1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767676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>
                  <a:solidFill>
                    <a:srgbClr val="000000"/>
                  </a:solidFill>
                  <a:prstDash val="solid"/>
                  <a:miter lim="800000"/>
                  <a:headEnd type="none" w="med" len="med"/>
                  <a:tailEnd type="none" w="med" len="med"/>
                </a14:hiddenLine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1034" name="Freeform 24"/>
            <p:cNvSpPr>
              <a:spLocks/>
            </p:cNvSpPr>
            <p:nvPr/>
          </p:nvSpPr>
          <p:spPr bwMode="ltGray">
            <a:xfrm rot="16200000" flipH="1">
              <a:off x="-1584" y="2062"/>
              <a:ext cx="4319" cy="189"/>
            </a:xfrm>
            <a:custGeom>
              <a:avLst/>
              <a:gdLst>
                <a:gd name="T0" fmla="*/ 0 w 5761"/>
                <a:gd name="T1" fmla="*/ 28 h 189"/>
                <a:gd name="T2" fmla="*/ 5761 w 5761"/>
                <a:gd name="T3" fmla="*/ 0 h 189"/>
                <a:gd name="T4" fmla="*/ 5761 w 5761"/>
                <a:gd name="T5" fmla="*/ 189 h 189"/>
                <a:gd name="T6" fmla="*/ 1 w 5761"/>
                <a:gd name="T7" fmla="*/ 189 h 189"/>
                <a:gd name="T8" fmla="*/ 0 w 5761"/>
                <a:gd name="T9" fmla="*/ 28 h 18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5761" h="189">
                  <a:moveTo>
                    <a:pt x="0" y="28"/>
                  </a:moveTo>
                  <a:cubicBezTo>
                    <a:pt x="961" y="0"/>
                    <a:pt x="4971" y="161"/>
                    <a:pt x="5761" y="0"/>
                  </a:cubicBezTo>
                  <a:lnTo>
                    <a:pt x="5761" y="189"/>
                  </a:lnTo>
                  <a:lnTo>
                    <a:pt x="1" y="189"/>
                  </a:lnTo>
                  <a:lnTo>
                    <a:pt x="0" y="28"/>
                  </a:lnTo>
                  <a:close/>
                </a:path>
              </a:pathLst>
            </a:custGeom>
            <a:gradFill rotWithShape="0">
              <a:gsLst>
                <a:gs pos="0">
                  <a:srgbClr val="767676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>
                  <a:solidFill>
                    <a:srgbClr val="000000"/>
                  </a:solidFill>
                  <a:prstDash val="solid"/>
                  <a:miter lim="800000"/>
                  <a:headEnd type="none" w="med" len="med"/>
                  <a:tailEnd type="none" w="med" len="med"/>
                </a14:hiddenLine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</p:grpSp>
      <p:sp>
        <p:nvSpPr>
          <p:cNvPr id="1027" name="Rectangle 25"/>
          <p:cNvSpPr>
            <a:spLocks noGrp="1" noChangeArrowheads="1"/>
          </p:cNvSpPr>
          <p:nvPr>
            <p:ph type="title"/>
          </p:nvPr>
        </p:nvSpPr>
        <p:spPr bwMode="auto">
          <a:xfrm>
            <a:off x="1173163" y="4572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 smtClean="0"/>
              <a:t>Klicken Sie, um das Titelformat zu bearbeiten</a:t>
            </a:r>
          </a:p>
        </p:txBody>
      </p:sp>
      <p:sp>
        <p:nvSpPr>
          <p:cNvPr id="1028" name="Rectangle 26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73163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 smtClean="0"/>
              <a:t>Klicken Sie, um die Formate des Vorlagentextes zu bearbeiten</a:t>
            </a:r>
          </a:p>
          <a:p>
            <a:pPr lvl="1"/>
            <a:r>
              <a:rPr lang="de-DE" altLang="de-DE" smtClean="0"/>
              <a:t>Zweite Ebene</a:t>
            </a:r>
          </a:p>
          <a:p>
            <a:pPr lvl="2"/>
            <a:r>
              <a:rPr lang="de-DE" altLang="de-DE" smtClean="0"/>
              <a:t>Dritte Ebene</a:t>
            </a:r>
          </a:p>
          <a:p>
            <a:pPr lvl="3"/>
            <a:r>
              <a:rPr lang="de-DE" altLang="de-DE" smtClean="0"/>
              <a:t>Vierte Ebene</a:t>
            </a:r>
          </a:p>
          <a:p>
            <a:pPr lvl="4"/>
            <a:r>
              <a:rPr lang="de-DE" altLang="de-DE" smtClean="0"/>
              <a:t>Fünfte Ebene</a:t>
            </a:r>
          </a:p>
        </p:txBody>
      </p:sp>
      <p:sp>
        <p:nvSpPr>
          <p:cNvPr id="3099" name="Rectangle 2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73163" y="6265863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50000"/>
              </a:spcBef>
              <a:defRPr sz="1400">
                <a:latin typeface="+mn-lt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100" name="Rectangle 2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814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50000"/>
              </a:spcBef>
              <a:defRPr sz="1400">
                <a:latin typeface="+mn-lt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101" name="Rectangle 2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50000"/>
              </a:spcBef>
              <a:defRPr sz="1400">
                <a:latin typeface="+mn-lt"/>
              </a:defRPr>
            </a:lvl1pPr>
          </a:lstStyle>
          <a:p>
            <a:pPr>
              <a:defRPr/>
            </a:pPr>
            <a:fld id="{029CF80F-EA5F-4510-81CF-4CBA351A8C39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2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de-DE" b="1" dirty="0" smtClean="0"/>
              <a:t>Variable</a:t>
            </a:r>
            <a:endParaRPr lang="de-DE" altLang="de-DE" b="1" dirty="0" smtClean="0"/>
          </a:p>
        </p:txBody>
      </p:sp>
      <p:sp>
        <p:nvSpPr>
          <p:cNvPr id="4100" name="AutoShape 4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382000" y="6248400"/>
            <a:ext cx="381000" cy="381000"/>
          </a:xfrm>
          <a:prstGeom prst="actionButtonForwardNex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de-DE" altLang="de-DE" sz="2400">
              <a:latin typeface="Times New Roman" charset="0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1403647" y="6248400"/>
            <a:ext cx="341728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400" dirty="0" smtClean="0">
                <a:solidFill>
                  <a:schemeClr val="bg1">
                    <a:lumMod val="65000"/>
                  </a:schemeClr>
                </a:solidFill>
              </a:rPr>
              <a:t>Variable 1.0 Copyright 2016 </a:t>
            </a:r>
            <a:r>
              <a:rPr lang="de-DE" sz="1400" dirty="0" err="1" smtClean="0">
                <a:solidFill>
                  <a:schemeClr val="bg1">
                    <a:lumMod val="65000"/>
                  </a:schemeClr>
                </a:solidFill>
              </a:rPr>
              <a:t>by</a:t>
            </a:r>
            <a:r>
              <a:rPr lang="de-DE" sz="1400" dirty="0" smtClean="0">
                <a:solidFill>
                  <a:schemeClr val="bg1">
                    <a:lumMod val="65000"/>
                  </a:schemeClr>
                </a:solidFill>
              </a:rPr>
              <a:t> G. </a:t>
            </a:r>
            <a:r>
              <a:rPr lang="de-DE" sz="1400" dirty="0">
                <a:solidFill>
                  <a:schemeClr val="bg1">
                    <a:lumMod val="65000"/>
                  </a:schemeClr>
                </a:solidFill>
              </a:rPr>
              <a:t>H</a:t>
            </a:r>
            <a:r>
              <a:rPr lang="de-DE" sz="1400" dirty="0" smtClean="0">
                <a:solidFill>
                  <a:schemeClr val="bg1">
                    <a:lumMod val="65000"/>
                  </a:schemeClr>
                </a:solidFill>
              </a:rPr>
              <a:t>einrichs</a:t>
            </a:r>
            <a:endParaRPr lang="de-DE" sz="14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4" name="Textfeld 3"/>
          <p:cNvSpPr txBox="1"/>
          <p:nvPr/>
        </p:nvSpPr>
        <p:spPr>
          <a:xfrm>
            <a:off x="1403647" y="2132856"/>
            <a:ext cx="6827510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 dirty="0" smtClean="0"/>
              <a:t>Zweck: Speichern von Informationen, z. B. Zahlen</a:t>
            </a:r>
          </a:p>
          <a:p>
            <a:endParaRPr lang="de-DE" b="1" dirty="0"/>
          </a:p>
          <a:p>
            <a:r>
              <a:rPr lang="de-DE" b="1" dirty="0" smtClean="0"/>
              <a:t>Modellvorstellung: Schrankmodell, RAM</a:t>
            </a:r>
          </a:p>
          <a:p>
            <a:endParaRPr lang="de-DE" b="1" dirty="0"/>
          </a:p>
          <a:p>
            <a:r>
              <a:rPr lang="de-DE" b="1" dirty="0" smtClean="0"/>
              <a:t>Wichtige Begriffe: Deklaration, Schreiben, Lesen</a:t>
            </a:r>
            <a:endParaRPr lang="de-DE" b="1" dirty="0"/>
          </a:p>
        </p:txBody>
      </p:sp>
      <p:sp>
        <p:nvSpPr>
          <p:cNvPr id="5" name="Rechteck 4"/>
          <p:cNvSpPr/>
          <p:nvPr/>
        </p:nvSpPr>
        <p:spPr>
          <a:xfrm rot="20647406">
            <a:off x="1581674" y="1748498"/>
            <a:ext cx="6098023" cy="3477875"/>
          </a:xfrm>
          <a:prstGeom prst="rect">
            <a:avLst/>
          </a:prstGeom>
          <a:solidFill>
            <a:srgbClr val="FF0000"/>
          </a:solidFill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de-DE" sz="4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Beim Ausschalten gehen alle in den Variablen gespeicherten Informationen verloren! </a:t>
            </a:r>
            <a:endParaRPr lang="de-DE" sz="4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de-DE" b="1" dirty="0" smtClean="0"/>
              <a:t>Variable: Deklaration</a:t>
            </a:r>
            <a:endParaRPr lang="de-DE" altLang="de-DE" b="1" dirty="0" smtClean="0"/>
          </a:p>
        </p:txBody>
      </p:sp>
      <p:sp>
        <p:nvSpPr>
          <p:cNvPr id="4099" name="AutoShape 3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7848600" y="6248400"/>
            <a:ext cx="381000" cy="381000"/>
          </a:xfrm>
          <a:prstGeom prst="actionButtonBackPreviou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de-DE" altLang="de-DE" sz="2400">
              <a:latin typeface="Times New Roman" charset="0"/>
            </a:endParaRPr>
          </a:p>
        </p:txBody>
      </p:sp>
      <p:sp>
        <p:nvSpPr>
          <p:cNvPr id="4100" name="AutoShape 4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382000" y="6248400"/>
            <a:ext cx="381000" cy="381000"/>
          </a:xfrm>
          <a:prstGeom prst="actionButtonForwardNex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de-DE" altLang="de-DE" sz="2400">
              <a:latin typeface="Times New Roman" charset="0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1403647" y="6248400"/>
            <a:ext cx="341728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400" dirty="0" smtClean="0">
                <a:solidFill>
                  <a:schemeClr val="bg1">
                    <a:lumMod val="65000"/>
                  </a:schemeClr>
                </a:solidFill>
              </a:rPr>
              <a:t>Variable 1.0 Copyright 2016 </a:t>
            </a:r>
            <a:r>
              <a:rPr lang="de-DE" sz="1400" dirty="0" err="1" smtClean="0">
                <a:solidFill>
                  <a:schemeClr val="bg1">
                    <a:lumMod val="65000"/>
                  </a:schemeClr>
                </a:solidFill>
              </a:rPr>
              <a:t>by</a:t>
            </a:r>
            <a:r>
              <a:rPr lang="de-DE" sz="1400" dirty="0" smtClean="0">
                <a:solidFill>
                  <a:schemeClr val="bg1">
                    <a:lumMod val="65000"/>
                  </a:schemeClr>
                </a:solidFill>
              </a:rPr>
              <a:t> G. </a:t>
            </a:r>
            <a:r>
              <a:rPr lang="de-DE" sz="1400" dirty="0">
                <a:solidFill>
                  <a:schemeClr val="bg1">
                    <a:lumMod val="65000"/>
                  </a:schemeClr>
                </a:solidFill>
              </a:rPr>
              <a:t>H</a:t>
            </a:r>
            <a:r>
              <a:rPr lang="de-DE" sz="1400" dirty="0" smtClean="0">
                <a:solidFill>
                  <a:schemeClr val="bg1">
                    <a:lumMod val="65000"/>
                  </a:schemeClr>
                </a:solidFill>
              </a:rPr>
              <a:t>einrichs</a:t>
            </a:r>
            <a:endParaRPr lang="de-DE" sz="14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8" name="Rechteck 7"/>
          <p:cNvSpPr/>
          <p:nvPr/>
        </p:nvSpPr>
        <p:spPr bwMode="auto">
          <a:xfrm>
            <a:off x="1492189" y="3986697"/>
            <a:ext cx="1728192" cy="432048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  <p:graphicFrame>
        <p:nvGraphicFramePr>
          <p:cNvPr id="4" name="Tabel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80009352"/>
              </p:ext>
            </p:extLst>
          </p:nvPr>
        </p:nvGraphicFramePr>
        <p:xfrm>
          <a:off x="4846211" y="3122601"/>
          <a:ext cx="2975992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87996"/>
                <a:gridCol w="1487996"/>
              </a:tblGrid>
              <a:tr h="370840">
                <a:tc>
                  <a:txBody>
                    <a:bodyPr/>
                    <a:lstStyle/>
                    <a:p>
                      <a:r>
                        <a:rPr lang="de-DE" dirty="0" smtClean="0"/>
                        <a:t>Adresse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Inhalt</a:t>
                      </a:r>
                      <a:endParaRPr lang="de-D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smtClean="0"/>
                        <a:t>..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smtClean="0"/>
                        <a:t>17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smtClean="0"/>
                        <a:t>18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feld 4"/>
          <p:cNvSpPr txBox="1"/>
          <p:nvPr/>
        </p:nvSpPr>
        <p:spPr>
          <a:xfrm>
            <a:off x="1456603" y="2474528"/>
            <a:ext cx="2441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800" dirty="0" smtClean="0"/>
              <a:t>Schrank mit Schubladen</a:t>
            </a:r>
            <a:endParaRPr lang="de-DE" sz="1800" dirty="0"/>
          </a:p>
        </p:txBody>
      </p:sp>
      <p:sp>
        <p:nvSpPr>
          <p:cNvPr id="12" name="Textfeld 11"/>
          <p:cNvSpPr txBox="1"/>
          <p:nvPr/>
        </p:nvSpPr>
        <p:spPr>
          <a:xfrm>
            <a:off x="4803136" y="2474529"/>
            <a:ext cx="24929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800" dirty="0" smtClean="0"/>
              <a:t>RAM mit Speicherzellen</a:t>
            </a:r>
            <a:endParaRPr lang="de-DE" sz="1800" dirty="0"/>
          </a:p>
        </p:txBody>
      </p:sp>
      <p:sp>
        <p:nvSpPr>
          <p:cNvPr id="6" name="Textfeld 5"/>
          <p:cNvSpPr txBox="1"/>
          <p:nvPr/>
        </p:nvSpPr>
        <p:spPr>
          <a:xfrm>
            <a:off x="1331640" y="1700808"/>
            <a:ext cx="459773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/>
              <a:t>BASCOM: </a:t>
            </a:r>
            <a:r>
              <a:rPr lang="de-DE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dim</a:t>
            </a:r>
            <a:r>
              <a:rPr lang="de-DE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de-DE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otto</a:t>
            </a:r>
            <a:r>
              <a:rPr lang="de-DE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de-DE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as</a:t>
            </a:r>
            <a:r>
              <a:rPr lang="de-DE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de-DE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byte</a:t>
            </a:r>
            <a:endParaRPr lang="de-DE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4" name="Rechteck 13"/>
          <p:cNvSpPr/>
          <p:nvPr/>
        </p:nvSpPr>
        <p:spPr bwMode="auto">
          <a:xfrm>
            <a:off x="1492189" y="3554649"/>
            <a:ext cx="1728192" cy="432048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  <p:sp>
        <p:nvSpPr>
          <p:cNvPr id="15" name="Rechteck 14"/>
          <p:cNvSpPr/>
          <p:nvPr/>
        </p:nvSpPr>
        <p:spPr bwMode="auto">
          <a:xfrm>
            <a:off x="1492189" y="3122601"/>
            <a:ext cx="1728192" cy="432048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  <p:sp>
        <p:nvSpPr>
          <p:cNvPr id="10" name="Textfeld 9"/>
          <p:cNvSpPr txBox="1"/>
          <p:nvPr/>
        </p:nvSpPr>
        <p:spPr>
          <a:xfrm>
            <a:off x="1981426" y="3155404"/>
            <a:ext cx="69602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000" dirty="0" err="1" smtClean="0"/>
              <a:t>erika</a:t>
            </a:r>
            <a:endParaRPr lang="de-DE" sz="2000" dirty="0"/>
          </a:p>
        </p:txBody>
      </p:sp>
      <p:sp>
        <p:nvSpPr>
          <p:cNvPr id="18" name="Textfeld 17"/>
          <p:cNvSpPr txBox="1"/>
          <p:nvPr/>
        </p:nvSpPr>
        <p:spPr>
          <a:xfrm>
            <a:off x="2038332" y="3570618"/>
            <a:ext cx="58221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000" dirty="0" err="1" smtClean="0"/>
              <a:t>otto</a:t>
            </a:r>
            <a:endParaRPr lang="de-DE" sz="2000" dirty="0"/>
          </a:p>
        </p:txBody>
      </p:sp>
      <p:sp>
        <p:nvSpPr>
          <p:cNvPr id="19" name="Textfeld 18"/>
          <p:cNvSpPr txBox="1"/>
          <p:nvPr/>
        </p:nvSpPr>
        <p:spPr>
          <a:xfrm>
            <a:off x="1456603" y="4797152"/>
            <a:ext cx="253933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800" dirty="0" smtClean="0"/>
              <a:t>Klebe Etikett „</a:t>
            </a:r>
            <a:r>
              <a:rPr lang="de-DE" sz="1800" dirty="0" err="1" smtClean="0"/>
              <a:t>otto</a:t>
            </a:r>
            <a:r>
              <a:rPr lang="de-DE" sz="1800" dirty="0" smtClean="0"/>
              <a:t>“ auf eine freie Schublade.</a:t>
            </a:r>
            <a:endParaRPr lang="de-DE" sz="1800" dirty="0"/>
          </a:p>
        </p:txBody>
      </p:sp>
      <p:sp>
        <p:nvSpPr>
          <p:cNvPr id="20" name="Textfeld 19"/>
          <p:cNvSpPr txBox="1"/>
          <p:nvPr/>
        </p:nvSpPr>
        <p:spPr>
          <a:xfrm>
            <a:off x="4827580" y="4797152"/>
            <a:ext cx="30210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800" dirty="0" smtClean="0"/>
              <a:t>Compiler ordnet dem Namen „</a:t>
            </a:r>
            <a:r>
              <a:rPr lang="de-DE" sz="1800" dirty="0" err="1" smtClean="0"/>
              <a:t>otto</a:t>
            </a:r>
            <a:r>
              <a:rPr lang="de-DE" sz="1800" dirty="0" smtClean="0"/>
              <a:t>“ die Adresse einer freien Speicherzelle zu, z. B. 17.</a:t>
            </a:r>
            <a:endParaRPr lang="de-DE" sz="1800" dirty="0"/>
          </a:p>
        </p:txBody>
      </p:sp>
      <p:sp>
        <p:nvSpPr>
          <p:cNvPr id="11" name="Ellipse 10"/>
          <p:cNvSpPr/>
          <p:nvPr/>
        </p:nvSpPr>
        <p:spPr bwMode="auto">
          <a:xfrm>
            <a:off x="4827580" y="3861048"/>
            <a:ext cx="464500" cy="341673"/>
          </a:xfrm>
          <a:prstGeom prst="ellipse">
            <a:avLst/>
          </a:prstGeom>
          <a:solidFill>
            <a:srgbClr val="FF0000">
              <a:alpha val="26000"/>
            </a:srgb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27632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/>
      <p:bldP spid="20" grpId="0"/>
      <p:bldP spid="1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de-DE" b="1" dirty="0" smtClean="0"/>
              <a:t>Variable: Zuweisung/Schreiben</a:t>
            </a:r>
            <a:endParaRPr lang="de-DE" altLang="de-DE" b="1" dirty="0" smtClean="0"/>
          </a:p>
        </p:txBody>
      </p:sp>
      <p:sp>
        <p:nvSpPr>
          <p:cNvPr id="4099" name="AutoShape 3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7848600" y="6248400"/>
            <a:ext cx="381000" cy="381000"/>
          </a:xfrm>
          <a:prstGeom prst="actionButtonBackPreviou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de-DE" altLang="de-DE" sz="2400">
              <a:latin typeface="Times New Roman" charset="0"/>
            </a:endParaRPr>
          </a:p>
        </p:txBody>
      </p:sp>
      <p:sp>
        <p:nvSpPr>
          <p:cNvPr id="4100" name="AutoShape 4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382000" y="6248400"/>
            <a:ext cx="381000" cy="381000"/>
          </a:xfrm>
          <a:prstGeom prst="actionButtonForwardNex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de-DE" altLang="de-DE" sz="2400">
              <a:latin typeface="Times New Roman" charset="0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1403647" y="6248400"/>
            <a:ext cx="341728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400" dirty="0" smtClean="0">
                <a:solidFill>
                  <a:schemeClr val="bg1">
                    <a:lumMod val="65000"/>
                  </a:schemeClr>
                </a:solidFill>
              </a:rPr>
              <a:t>Variable 1.0 Copyright 2016 </a:t>
            </a:r>
            <a:r>
              <a:rPr lang="de-DE" sz="1400" dirty="0" err="1" smtClean="0">
                <a:solidFill>
                  <a:schemeClr val="bg1">
                    <a:lumMod val="65000"/>
                  </a:schemeClr>
                </a:solidFill>
              </a:rPr>
              <a:t>by</a:t>
            </a:r>
            <a:r>
              <a:rPr lang="de-DE" sz="1400" dirty="0" smtClean="0">
                <a:solidFill>
                  <a:schemeClr val="bg1">
                    <a:lumMod val="65000"/>
                  </a:schemeClr>
                </a:solidFill>
              </a:rPr>
              <a:t> G. </a:t>
            </a:r>
            <a:r>
              <a:rPr lang="de-DE" sz="1400" dirty="0">
                <a:solidFill>
                  <a:schemeClr val="bg1">
                    <a:lumMod val="65000"/>
                  </a:schemeClr>
                </a:solidFill>
              </a:rPr>
              <a:t>H</a:t>
            </a:r>
            <a:r>
              <a:rPr lang="de-DE" sz="1400" dirty="0" smtClean="0">
                <a:solidFill>
                  <a:schemeClr val="bg1">
                    <a:lumMod val="65000"/>
                  </a:schemeClr>
                </a:solidFill>
              </a:rPr>
              <a:t>einrichs</a:t>
            </a:r>
            <a:endParaRPr lang="de-DE" sz="14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8" name="Rechteck 7"/>
          <p:cNvSpPr/>
          <p:nvPr/>
        </p:nvSpPr>
        <p:spPr bwMode="auto">
          <a:xfrm>
            <a:off x="1492189" y="3986697"/>
            <a:ext cx="1728192" cy="432048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  <p:graphicFrame>
        <p:nvGraphicFramePr>
          <p:cNvPr id="4" name="Tabel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10665549"/>
              </p:ext>
            </p:extLst>
          </p:nvPr>
        </p:nvGraphicFramePr>
        <p:xfrm>
          <a:off x="4846211" y="3122601"/>
          <a:ext cx="2975992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87996"/>
                <a:gridCol w="1487996"/>
              </a:tblGrid>
              <a:tr h="370840">
                <a:tc>
                  <a:txBody>
                    <a:bodyPr/>
                    <a:lstStyle/>
                    <a:p>
                      <a:r>
                        <a:rPr lang="de-DE" dirty="0" smtClean="0"/>
                        <a:t>Adresse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Inhalt</a:t>
                      </a:r>
                      <a:endParaRPr lang="de-D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smtClean="0"/>
                        <a:t>..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smtClean="0"/>
                        <a:t>17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smtClean="0"/>
                        <a:t>18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feld 4"/>
          <p:cNvSpPr txBox="1"/>
          <p:nvPr/>
        </p:nvSpPr>
        <p:spPr>
          <a:xfrm>
            <a:off x="1456603" y="2474528"/>
            <a:ext cx="2441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800" dirty="0" smtClean="0"/>
              <a:t>Schrank mit Schubladen</a:t>
            </a:r>
            <a:endParaRPr lang="de-DE" sz="1800" dirty="0"/>
          </a:p>
        </p:txBody>
      </p:sp>
      <p:sp>
        <p:nvSpPr>
          <p:cNvPr id="12" name="Textfeld 11"/>
          <p:cNvSpPr txBox="1"/>
          <p:nvPr/>
        </p:nvSpPr>
        <p:spPr>
          <a:xfrm>
            <a:off x="4803136" y="2474529"/>
            <a:ext cx="24929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800" dirty="0" smtClean="0"/>
              <a:t>RAM mit Speicherzellen</a:t>
            </a:r>
            <a:endParaRPr lang="de-DE" sz="1800" dirty="0"/>
          </a:p>
        </p:txBody>
      </p:sp>
      <p:sp>
        <p:nvSpPr>
          <p:cNvPr id="6" name="Textfeld 5"/>
          <p:cNvSpPr txBox="1"/>
          <p:nvPr/>
        </p:nvSpPr>
        <p:spPr>
          <a:xfrm>
            <a:off x="1331640" y="1700808"/>
            <a:ext cx="330731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/>
              <a:t>BASCOM: </a:t>
            </a:r>
            <a:r>
              <a:rPr lang="de-DE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otto</a:t>
            </a:r>
            <a:r>
              <a:rPr lang="de-DE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42</a:t>
            </a:r>
            <a:endParaRPr lang="de-DE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4" name="Rechteck 13"/>
          <p:cNvSpPr/>
          <p:nvPr/>
        </p:nvSpPr>
        <p:spPr bwMode="auto">
          <a:xfrm>
            <a:off x="1492189" y="3554649"/>
            <a:ext cx="1728192" cy="432048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  <p:sp>
        <p:nvSpPr>
          <p:cNvPr id="15" name="Rechteck 14"/>
          <p:cNvSpPr/>
          <p:nvPr/>
        </p:nvSpPr>
        <p:spPr bwMode="auto">
          <a:xfrm>
            <a:off x="1492189" y="3122601"/>
            <a:ext cx="1728192" cy="432048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  <p:sp>
        <p:nvSpPr>
          <p:cNvPr id="10" name="Textfeld 9"/>
          <p:cNvSpPr txBox="1"/>
          <p:nvPr/>
        </p:nvSpPr>
        <p:spPr>
          <a:xfrm>
            <a:off x="1981426" y="3155404"/>
            <a:ext cx="69602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000" dirty="0" err="1" smtClean="0"/>
              <a:t>erika</a:t>
            </a:r>
            <a:endParaRPr lang="de-DE" sz="2000" dirty="0"/>
          </a:p>
        </p:txBody>
      </p:sp>
      <p:sp>
        <p:nvSpPr>
          <p:cNvPr id="18" name="Textfeld 17"/>
          <p:cNvSpPr txBox="1"/>
          <p:nvPr/>
        </p:nvSpPr>
        <p:spPr>
          <a:xfrm>
            <a:off x="2038332" y="3570618"/>
            <a:ext cx="58221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000" dirty="0" err="1" smtClean="0"/>
              <a:t>otto</a:t>
            </a:r>
            <a:endParaRPr lang="de-DE" sz="2000" dirty="0"/>
          </a:p>
        </p:txBody>
      </p:sp>
      <p:sp>
        <p:nvSpPr>
          <p:cNvPr id="19" name="Textfeld 18"/>
          <p:cNvSpPr txBox="1"/>
          <p:nvPr/>
        </p:nvSpPr>
        <p:spPr>
          <a:xfrm>
            <a:off x="1456603" y="4797152"/>
            <a:ext cx="253933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800" dirty="0" smtClean="0"/>
              <a:t>Lege </a:t>
            </a:r>
            <a:r>
              <a:rPr lang="de-DE" sz="1800" dirty="0"/>
              <a:t>Z</a:t>
            </a:r>
            <a:r>
              <a:rPr lang="de-DE" sz="1800" dirty="0" smtClean="0"/>
              <a:t>ettel mit der „42“ in die Schublade mit dem Etikett „</a:t>
            </a:r>
            <a:r>
              <a:rPr lang="de-DE" sz="1800" dirty="0" err="1" smtClean="0"/>
              <a:t>otto</a:t>
            </a:r>
            <a:r>
              <a:rPr lang="de-DE" sz="1800" dirty="0" smtClean="0"/>
              <a:t>“.</a:t>
            </a:r>
            <a:endParaRPr lang="de-DE" sz="1800" dirty="0"/>
          </a:p>
        </p:txBody>
      </p:sp>
      <p:sp>
        <p:nvSpPr>
          <p:cNvPr id="20" name="Textfeld 19"/>
          <p:cNvSpPr txBox="1"/>
          <p:nvPr/>
        </p:nvSpPr>
        <p:spPr>
          <a:xfrm>
            <a:off x="4827580" y="4797152"/>
            <a:ext cx="30210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800" dirty="0" smtClean="0"/>
              <a:t>Mikrocontroller speichert die Zahl „42“ in der </a:t>
            </a:r>
            <a:r>
              <a:rPr lang="de-DE" sz="1800" dirty="0"/>
              <a:t>Z</a:t>
            </a:r>
            <a:r>
              <a:rPr lang="de-DE" sz="1800" dirty="0" smtClean="0"/>
              <a:t>elle mit der Adresse 17.</a:t>
            </a:r>
            <a:endParaRPr lang="de-DE" sz="1800" dirty="0"/>
          </a:p>
        </p:txBody>
      </p:sp>
      <p:sp>
        <p:nvSpPr>
          <p:cNvPr id="2" name="Textfeld 1"/>
          <p:cNvSpPr txBox="1"/>
          <p:nvPr/>
        </p:nvSpPr>
        <p:spPr>
          <a:xfrm>
            <a:off x="4080755" y="1700808"/>
            <a:ext cx="55335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42</a:t>
            </a:r>
            <a:endParaRPr lang="de-DE" b="1" dirty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1" name="Ellipse 20"/>
          <p:cNvSpPr/>
          <p:nvPr/>
        </p:nvSpPr>
        <p:spPr bwMode="auto">
          <a:xfrm>
            <a:off x="4827580" y="3861048"/>
            <a:ext cx="464500" cy="341673"/>
          </a:xfrm>
          <a:prstGeom prst="ellipse">
            <a:avLst/>
          </a:prstGeom>
          <a:solidFill>
            <a:srgbClr val="FF0000">
              <a:alpha val="26000"/>
            </a:srgb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  <p:sp>
        <p:nvSpPr>
          <p:cNvPr id="7" name="Textfeld 6"/>
          <p:cNvSpPr txBox="1"/>
          <p:nvPr/>
        </p:nvSpPr>
        <p:spPr>
          <a:xfrm>
            <a:off x="6660232" y="3801051"/>
            <a:ext cx="4924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/>
              <a:t>42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1168620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6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3.85612E-6 L -2.5E-6 0.13509 C -2.5E-6 0.19592 -0.04149 0.27087 -0.075 0.27087 L -0.14982 0.27087 " pathEditMode="relative" rAng="0" ptsTypes="FfFF">
                                      <p:cBhvr>
                                        <p:cTn id="1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500" y="1353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0" grpId="0"/>
      <p:bldP spid="2" grpId="0"/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de-DE" b="1" dirty="0" smtClean="0"/>
              <a:t>Variable: Lesen…</a:t>
            </a:r>
            <a:endParaRPr lang="de-DE" altLang="de-DE" b="1" dirty="0" smtClean="0"/>
          </a:p>
        </p:txBody>
      </p:sp>
      <p:sp>
        <p:nvSpPr>
          <p:cNvPr id="4099" name="AutoShape 3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7848600" y="6248400"/>
            <a:ext cx="381000" cy="381000"/>
          </a:xfrm>
          <a:prstGeom prst="actionButtonBackPreviou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de-DE" altLang="de-DE" sz="2400">
              <a:latin typeface="Times New Roman" charset="0"/>
            </a:endParaRPr>
          </a:p>
        </p:txBody>
      </p:sp>
      <p:sp>
        <p:nvSpPr>
          <p:cNvPr id="4100" name="AutoShape 4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382000" y="6248400"/>
            <a:ext cx="381000" cy="381000"/>
          </a:xfrm>
          <a:prstGeom prst="actionButtonForwardNex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de-DE" altLang="de-DE" sz="2400">
              <a:latin typeface="Times New Roman" charset="0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1403647" y="6248400"/>
            <a:ext cx="341728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400" dirty="0" smtClean="0">
                <a:solidFill>
                  <a:schemeClr val="bg1">
                    <a:lumMod val="65000"/>
                  </a:schemeClr>
                </a:solidFill>
              </a:rPr>
              <a:t>Variable 1.0 Copyright 2016 </a:t>
            </a:r>
            <a:r>
              <a:rPr lang="de-DE" sz="1400" dirty="0" err="1" smtClean="0">
                <a:solidFill>
                  <a:schemeClr val="bg1">
                    <a:lumMod val="65000"/>
                  </a:schemeClr>
                </a:solidFill>
              </a:rPr>
              <a:t>by</a:t>
            </a:r>
            <a:r>
              <a:rPr lang="de-DE" sz="1400" dirty="0" smtClean="0">
                <a:solidFill>
                  <a:schemeClr val="bg1">
                    <a:lumMod val="65000"/>
                  </a:schemeClr>
                </a:solidFill>
              </a:rPr>
              <a:t> G. </a:t>
            </a:r>
            <a:r>
              <a:rPr lang="de-DE" sz="1400" dirty="0">
                <a:solidFill>
                  <a:schemeClr val="bg1">
                    <a:lumMod val="65000"/>
                  </a:schemeClr>
                </a:solidFill>
              </a:rPr>
              <a:t>H</a:t>
            </a:r>
            <a:r>
              <a:rPr lang="de-DE" sz="1400" dirty="0" smtClean="0">
                <a:solidFill>
                  <a:schemeClr val="bg1">
                    <a:lumMod val="65000"/>
                  </a:schemeClr>
                </a:solidFill>
              </a:rPr>
              <a:t>einrichs</a:t>
            </a:r>
            <a:endParaRPr lang="de-DE" sz="14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8" name="Rechteck 7"/>
          <p:cNvSpPr/>
          <p:nvPr/>
        </p:nvSpPr>
        <p:spPr bwMode="auto">
          <a:xfrm>
            <a:off x="1492189" y="3986697"/>
            <a:ext cx="1728192" cy="432048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  <p:graphicFrame>
        <p:nvGraphicFramePr>
          <p:cNvPr id="4" name="Tabel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6080119"/>
              </p:ext>
            </p:extLst>
          </p:nvPr>
        </p:nvGraphicFramePr>
        <p:xfrm>
          <a:off x="4846211" y="3122601"/>
          <a:ext cx="2975992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87996"/>
                <a:gridCol w="1487996"/>
              </a:tblGrid>
              <a:tr h="370840">
                <a:tc>
                  <a:txBody>
                    <a:bodyPr/>
                    <a:lstStyle/>
                    <a:p>
                      <a:r>
                        <a:rPr lang="de-DE" dirty="0" smtClean="0"/>
                        <a:t>Adresse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Inhalt</a:t>
                      </a:r>
                      <a:endParaRPr lang="de-D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smtClean="0"/>
                        <a:t>..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smtClean="0"/>
                        <a:t>17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smtClean="0"/>
                        <a:t>18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feld 4"/>
          <p:cNvSpPr txBox="1"/>
          <p:nvPr/>
        </p:nvSpPr>
        <p:spPr>
          <a:xfrm>
            <a:off x="1456603" y="2474528"/>
            <a:ext cx="2441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800" dirty="0" smtClean="0"/>
              <a:t>Schrank mit Schubladen</a:t>
            </a:r>
            <a:endParaRPr lang="de-DE" sz="1800" dirty="0"/>
          </a:p>
        </p:txBody>
      </p:sp>
      <p:sp>
        <p:nvSpPr>
          <p:cNvPr id="12" name="Textfeld 11"/>
          <p:cNvSpPr txBox="1"/>
          <p:nvPr/>
        </p:nvSpPr>
        <p:spPr>
          <a:xfrm>
            <a:off x="4803136" y="2474529"/>
            <a:ext cx="24929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800" dirty="0" smtClean="0"/>
              <a:t>RAM mit Speicherzellen</a:t>
            </a:r>
            <a:endParaRPr lang="de-DE" sz="1800" dirty="0"/>
          </a:p>
        </p:txBody>
      </p:sp>
      <p:sp>
        <p:nvSpPr>
          <p:cNvPr id="6" name="Textfeld 5"/>
          <p:cNvSpPr txBox="1"/>
          <p:nvPr/>
        </p:nvSpPr>
        <p:spPr>
          <a:xfrm>
            <a:off x="1331640" y="1700808"/>
            <a:ext cx="386035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/>
              <a:t>BASCOM: </a:t>
            </a:r>
            <a:r>
              <a:rPr lang="de-DE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PortB</a:t>
            </a:r>
            <a:r>
              <a:rPr lang="de-DE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de-DE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otto</a:t>
            </a:r>
            <a:endParaRPr lang="de-DE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4" name="Rechteck 13"/>
          <p:cNvSpPr/>
          <p:nvPr/>
        </p:nvSpPr>
        <p:spPr bwMode="auto">
          <a:xfrm>
            <a:off x="1492189" y="3554649"/>
            <a:ext cx="1728192" cy="432048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  <p:sp>
        <p:nvSpPr>
          <p:cNvPr id="15" name="Rechteck 14"/>
          <p:cNvSpPr/>
          <p:nvPr/>
        </p:nvSpPr>
        <p:spPr bwMode="auto">
          <a:xfrm>
            <a:off x="1492189" y="3122601"/>
            <a:ext cx="1728192" cy="432048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  <p:sp>
        <p:nvSpPr>
          <p:cNvPr id="10" name="Textfeld 9"/>
          <p:cNvSpPr txBox="1"/>
          <p:nvPr/>
        </p:nvSpPr>
        <p:spPr>
          <a:xfrm>
            <a:off x="1981426" y="3155404"/>
            <a:ext cx="69602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000" dirty="0" err="1" smtClean="0"/>
              <a:t>erika</a:t>
            </a:r>
            <a:endParaRPr lang="de-DE" sz="2000" dirty="0"/>
          </a:p>
        </p:txBody>
      </p:sp>
      <p:sp>
        <p:nvSpPr>
          <p:cNvPr id="18" name="Textfeld 17"/>
          <p:cNvSpPr txBox="1"/>
          <p:nvPr/>
        </p:nvSpPr>
        <p:spPr>
          <a:xfrm>
            <a:off x="2038332" y="3570618"/>
            <a:ext cx="58221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000" dirty="0" err="1" smtClean="0"/>
              <a:t>otto</a:t>
            </a:r>
            <a:endParaRPr lang="de-DE" sz="2000" dirty="0"/>
          </a:p>
        </p:txBody>
      </p:sp>
      <p:sp>
        <p:nvSpPr>
          <p:cNvPr id="19" name="Textfeld 18"/>
          <p:cNvSpPr txBox="1"/>
          <p:nvPr/>
        </p:nvSpPr>
        <p:spPr>
          <a:xfrm>
            <a:off x="1456603" y="4797152"/>
            <a:ext cx="268334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800" dirty="0" smtClean="0"/>
              <a:t>Lies den Zettel in der Schublade „</a:t>
            </a:r>
            <a:r>
              <a:rPr lang="de-DE" sz="1800" dirty="0" err="1" smtClean="0"/>
              <a:t>otto</a:t>
            </a:r>
            <a:r>
              <a:rPr lang="de-DE" sz="1800" dirty="0" smtClean="0"/>
              <a:t>“ und gib die entsprechende Zahl an </a:t>
            </a:r>
            <a:r>
              <a:rPr lang="de-DE" sz="1800" dirty="0" err="1" smtClean="0"/>
              <a:t>PortB</a:t>
            </a:r>
            <a:r>
              <a:rPr lang="de-DE" sz="1800" dirty="0" smtClean="0"/>
              <a:t> aus.</a:t>
            </a:r>
            <a:endParaRPr lang="de-DE" sz="1800" dirty="0"/>
          </a:p>
        </p:txBody>
      </p:sp>
      <p:sp>
        <p:nvSpPr>
          <p:cNvPr id="20" name="Textfeld 19"/>
          <p:cNvSpPr txBox="1"/>
          <p:nvPr/>
        </p:nvSpPr>
        <p:spPr>
          <a:xfrm>
            <a:off x="4827580" y="4797152"/>
            <a:ext cx="30210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800" dirty="0" smtClean="0"/>
              <a:t>Mikrocontroller kopiert die Zahl „42“ in der Zelle „17“ nach </a:t>
            </a:r>
            <a:r>
              <a:rPr lang="de-DE" sz="1800" dirty="0" err="1" smtClean="0"/>
              <a:t>PortB</a:t>
            </a:r>
            <a:r>
              <a:rPr lang="de-DE" sz="1800" dirty="0" smtClean="0"/>
              <a:t>.</a:t>
            </a:r>
            <a:endParaRPr lang="de-DE" sz="1800" dirty="0"/>
          </a:p>
        </p:txBody>
      </p:sp>
      <p:sp>
        <p:nvSpPr>
          <p:cNvPr id="21" name="Ellipse 20"/>
          <p:cNvSpPr/>
          <p:nvPr/>
        </p:nvSpPr>
        <p:spPr bwMode="auto">
          <a:xfrm>
            <a:off x="4827580" y="3861048"/>
            <a:ext cx="464500" cy="341673"/>
          </a:xfrm>
          <a:prstGeom prst="ellipse">
            <a:avLst/>
          </a:prstGeom>
          <a:solidFill>
            <a:srgbClr val="FF0000">
              <a:alpha val="26000"/>
            </a:srgb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  <p:sp>
        <p:nvSpPr>
          <p:cNvPr id="7" name="Textfeld 6"/>
          <p:cNvSpPr txBox="1"/>
          <p:nvPr/>
        </p:nvSpPr>
        <p:spPr>
          <a:xfrm>
            <a:off x="6660232" y="3801051"/>
            <a:ext cx="4924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/>
              <a:t>42</a:t>
            </a:r>
            <a:endParaRPr lang="de-DE" dirty="0"/>
          </a:p>
        </p:txBody>
      </p:sp>
      <p:sp>
        <p:nvSpPr>
          <p:cNvPr id="9" name="Textfeld 8"/>
          <p:cNvSpPr txBox="1"/>
          <p:nvPr/>
        </p:nvSpPr>
        <p:spPr>
          <a:xfrm>
            <a:off x="2651493" y="3525032"/>
            <a:ext cx="4924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 dirty="0" smtClean="0">
                <a:solidFill>
                  <a:srgbClr val="FF0000"/>
                </a:solidFill>
              </a:rPr>
              <a:t>42</a:t>
            </a:r>
            <a:endParaRPr lang="de-DE" b="1" dirty="0">
              <a:solidFill>
                <a:srgbClr val="FF0000"/>
              </a:solidFill>
            </a:endParaRPr>
          </a:p>
        </p:txBody>
      </p:sp>
      <p:sp>
        <p:nvSpPr>
          <p:cNvPr id="22" name="Textfeld 21"/>
          <p:cNvSpPr txBox="1"/>
          <p:nvPr/>
        </p:nvSpPr>
        <p:spPr>
          <a:xfrm>
            <a:off x="2651492" y="3509063"/>
            <a:ext cx="4924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 dirty="0" smtClean="0">
                <a:solidFill>
                  <a:srgbClr val="FF0000"/>
                </a:solidFill>
              </a:rPr>
              <a:t>42</a:t>
            </a:r>
            <a:endParaRPr lang="de-DE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94522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-3.79135E-6 L 0.02465 -3.79135E-6 C 0.03559 -3.79135E-6 0.04931 -0.06268 0.04931 -0.11311 L 0.04931 -0.22577 " pathEditMode="relative" rAng="0" ptsTypes="FfFF">
                                      <p:cBhvr>
                                        <p:cTn id="1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65" y="-1128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0" grpId="0"/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de-DE" b="1" dirty="0" smtClean="0"/>
              <a:t>Variable: Gleichheitszeichen</a:t>
            </a:r>
            <a:endParaRPr lang="de-DE" altLang="de-DE" b="1" dirty="0" smtClean="0"/>
          </a:p>
        </p:txBody>
      </p:sp>
      <p:sp>
        <p:nvSpPr>
          <p:cNvPr id="4099" name="AutoShape 3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7848600" y="6248400"/>
            <a:ext cx="381000" cy="381000"/>
          </a:xfrm>
          <a:prstGeom prst="actionButtonBackPreviou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de-DE" altLang="de-DE" sz="2400">
              <a:latin typeface="Times New Roman" charset="0"/>
            </a:endParaRPr>
          </a:p>
        </p:txBody>
      </p:sp>
      <p:sp>
        <p:nvSpPr>
          <p:cNvPr id="4100" name="AutoShape 4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382000" y="6248400"/>
            <a:ext cx="381000" cy="381000"/>
          </a:xfrm>
          <a:prstGeom prst="actionButtonForwardNex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de-DE" altLang="de-DE" sz="2400">
              <a:latin typeface="Times New Roman" charset="0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1403647" y="6248400"/>
            <a:ext cx="341728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400" dirty="0" smtClean="0">
                <a:solidFill>
                  <a:schemeClr val="bg1">
                    <a:lumMod val="65000"/>
                  </a:schemeClr>
                </a:solidFill>
              </a:rPr>
              <a:t>Variable 1.0 Copyright 2016 </a:t>
            </a:r>
            <a:r>
              <a:rPr lang="de-DE" sz="1400" dirty="0" err="1" smtClean="0">
                <a:solidFill>
                  <a:schemeClr val="bg1">
                    <a:lumMod val="65000"/>
                  </a:schemeClr>
                </a:solidFill>
              </a:rPr>
              <a:t>by</a:t>
            </a:r>
            <a:r>
              <a:rPr lang="de-DE" sz="1400" dirty="0" smtClean="0">
                <a:solidFill>
                  <a:schemeClr val="bg1">
                    <a:lumMod val="65000"/>
                  </a:schemeClr>
                </a:solidFill>
              </a:rPr>
              <a:t> G. </a:t>
            </a:r>
            <a:r>
              <a:rPr lang="de-DE" sz="1400" dirty="0">
                <a:solidFill>
                  <a:schemeClr val="bg1">
                    <a:lumMod val="65000"/>
                  </a:schemeClr>
                </a:solidFill>
              </a:rPr>
              <a:t>H</a:t>
            </a:r>
            <a:r>
              <a:rPr lang="de-DE" sz="1400" dirty="0" smtClean="0">
                <a:solidFill>
                  <a:schemeClr val="bg1">
                    <a:lumMod val="65000"/>
                  </a:schemeClr>
                </a:solidFill>
              </a:rPr>
              <a:t>einrichs</a:t>
            </a:r>
            <a:endParaRPr lang="de-DE" sz="14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6" name="Textfeld 5"/>
          <p:cNvSpPr txBox="1"/>
          <p:nvPr/>
        </p:nvSpPr>
        <p:spPr>
          <a:xfrm>
            <a:off x="1331640" y="1700808"/>
            <a:ext cx="5250155" cy="34163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/>
              <a:t>In BASCOM hat das Gleichheitszeichen </a:t>
            </a:r>
          </a:p>
          <a:p>
            <a:r>
              <a:rPr lang="de-DE" b="1" dirty="0" smtClean="0">
                <a:solidFill>
                  <a:srgbClr val="FF0000"/>
                </a:solidFill>
              </a:rPr>
              <a:t>zwei verschiedene </a:t>
            </a:r>
            <a:r>
              <a:rPr lang="de-DE" dirty="0" smtClean="0"/>
              <a:t>Bedeutungen:</a:t>
            </a:r>
            <a:endParaRPr lang="de-DE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de-DE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de-DE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otto</a:t>
            </a:r>
            <a:r>
              <a:rPr lang="de-DE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de-DE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erika</a:t>
            </a:r>
            <a:endParaRPr lang="de-DE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de-DE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de-DE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zahl = zahl + 1</a:t>
            </a:r>
          </a:p>
          <a:p>
            <a:endParaRPr lang="de-DE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de-DE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de-DE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de-DE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zahl = 25 </a:t>
            </a:r>
            <a:r>
              <a:rPr lang="de-DE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then</a:t>
            </a:r>
            <a:r>
              <a:rPr lang="de-DE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…</a:t>
            </a:r>
            <a:endParaRPr lang="de-DE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" name="Textfeld 1"/>
          <p:cNvSpPr txBox="1"/>
          <p:nvPr/>
        </p:nvSpPr>
        <p:spPr>
          <a:xfrm>
            <a:off x="6732239" y="2852936"/>
            <a:ext cx="215398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 dirty="0" smtClean="0">
                <a:solidFill>
                  <a:srgbClr val="FF0000"/>
                </a:solidFill>
              </a:rPr>
              <a:t>Zuweisungen:</a:t>
            </a:r>
          </a:p>
          <a:p>
            <a:r>
              <a:rPr lang="de-DE" b="1" dirty="0" smtClean="0">
                <a:solidFill>
                  <a:srgbClr val="FF0000"/>
                </a:solidFill>
              </a:rPr>
              <a:t>Rechts lesen, </a:t>
            </a:r>
          </a:p>
          <a:p>
            <a:r>
              <a:rPr lang="de-DE" b="1" dirty="0" smtClean="0">
                <a:solidFill>
                  <a:srgbClr val="FF0000"/>
                </a:solidFill>
              </a:rPr>
              <a:t>links schreiben</a:t>
            </a:r>
            <a:endParaRPr lang="de-DE" b="1" dirty="0">
              <a:solidFill>
                <a:srgbClr val="FF0000"/>
              </a:solidFill>
            </a:endParaRPr>
          </a:p>
        </p:txBody>
      </p:sp>
      <p:sp>
        <p:nvSpPr>
          <p:cNvPr id="21" name="Textfeld 20"/>
          <p:cNvSpPr txBox="1"/>
          <p:nvPr/>
        </p:nvSpPr>
        <p:spPr>
          <a:xfrm>
            <a:off x="6732240" y="4655462"/>
            <a:ext cx="180850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 dirty="0" smtClean="0">
                <a:solidFill>
                  <a:srgbClr val="FF0000"/>
                </a:solidFill>
              </a:rPr>
              <a:t>Vergleiche</a:t>
            </a:r>
          </a:p>
          <a:p>
            <a:r>
              <a:rPr lang="de-DE" b="1" dirty="0" smtClean="0">
                <a:solidFill>
                  <a:srgbClr val="FF0000"/>
                </a:solidFill>
              </a:rPr>
              <a:t>(</a:t>
            </a:r>
            <a:r>
              <a:rPr lang="de-DE" b="1" dirty="0" err="1" smtClean="0">
                <a:solidFill>
                  <a:srgbClr val="FF0000"/>
                </a:solidFill>
              </a:rPr>
              <a:t>if</a:t>
            </a:r>
            <a:r>
              <a:rPr lang="de-DE" b="1" dirty="0" smtClean="0">
                <a:solidFill>
                  <a:srgbClr val="FF0000"/>
                </a:solidFill>
              </a:rPr>
              <a:t>, </a:t>
            </a:r>
            <a:r>
              <a:rPr lang="de-DE" b="1" dirty="0" err="1" smtClean="0">
                <a:solidFill>
                  <a:srgbClr val="FF0000"/>
                </a:solidFill>
              </a:rPr>
              <a:t>until</a:t>
            </a:r>
            <a:r>
              <a:rPr lang="de-DE" b="1" dirty="0" smtClean="0">
                <a:solidFill>
                  <a:srgbClr val="FF0000"/>
                </a:solidFill>
              </a:rPr>
              <a:t>, …)</a:t>
            </a:r>
            <a:endParaRPr lang="de-DE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8614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de-DE" b="1" dirty="0" smtClean="0"/>
              <a:t>Variable: Namen</a:t>
            </a:r>
            <a:endParaRPr lang="de-DE" altLang="de-DE" b="1" dirty="0" smtClean="0"/>
          </a:p>
        </p:txBody>
      </p:sp>
      <p:sp>
        <p:nvSpPr>
          <p:cNvPr id="4099" name="AutoShape 3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7848600" y="6248400"/>
            <a:ext cx="381000" cy="381000"/>
          </a:xfrm>
          <a:prstGeom prst="actionButtonBackPreviou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de-DE" altLang="de-DE" sz="2400">
              <a:latin typeface="Times New Roman" charset="0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1403647" y="6248400"/>
            <a:ext cx="341728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400" dirty="0" smtClean="0">
                <a:solidFill>
                  <a:schemeClr val="bg1">
                    <a:lumMod val="65000"/>
                  </a:schemeClr>
                </a:solidFill>
              </a:rPr>
              <a:t>Variable 1.0 Copyright 2016 </a:t>
            </a:r>
            <a:r>
              <a:rPr lang="de-DE" sz="1400" dirty="0" err="1" smtClean="0">
                <a:solidFill>
                  <a:schemeClr val="bg1">
                    <a:lumMod val="65000"/>
                  </a:schemeClr>
                </a:solidFill>
              </a:rPr>
              <a:t>by</a:t>
            </a:r>
            <a:r>
              <a:rPr lang="de-DE" sz="1400" dirty="0" smtClean="0">
                <a:solidFill>
                  <a:schemeClr val="bg1">
                    <a:lumMod val="65000"/>
                  </a:schemeClr>
                </a:solidFill>
              </a:rPr>
              <a:t> G. </a:t>
            </a:r>
            <a:r>
              <a:rPr lang="de-DE" sz="1400" dirty="0">
                <a:solidFill>
                  <a:schemeClr val="bg1">
                    <a:lumMod val="65000"/>
                  </a:schemeClr>
                </a:solidFill>
              </a:rPr>
              <a:t>H</a:t>
            </a:r>
            <a:r>
              <a:rPr lang="de-DE" sz="1400" dirty="0" smtClean="0">
                <a:solidFill>
                  <a:schemeClr val="bg1">
                    <a:lumMod val="65000"/>
                  </a:schemeClr>
                </a:solidFill>
              </a:rPr>
              <a:t>einrichs</a:t>
            </a:r>
            <a:endParaRPr lang="de-DE" sz="14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2" name="Textfeld 1"/>
          <p:cNvSpPr txBox="1"/>
          <p:nvPr/>
        </p:nvSpPr>
        <p:spPr>
          <a:xfrm>
            <a:off x="1403647" y="2060848"/>
            <a:ext cx="7632849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 smtClean="0"/>
              <a:t>Variablennamen</a:t>
            </a:r>
          </a:p>
          <a:p>
            <a:endParaRPr lang="de-DE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dirty="0"/>
              <a:t>b</a:t>
            </a:r>
            <a:r>
              <a:rPr lang="de-DE" dirty="0" smtClean="0"/>
              <a:t>estehen aus Buchstaben und Ziffern (Ziffer nicht am Anfang),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dirty="0"/>
              <a:t>d</a:t>
            </a:r>
            <a:r>
              <a:rPr lang="de-DE" dirty="0" smtClean="0"/>
              <a:t>ürfen </a:t>
            </a:r>
            <a:r>
              <a:rPr lang="de-DE" b="1" dirty="0" smtClean="0"/>
              <a:t>keine Sonderzeichen </a:t>
            </a:r>
            <a:r>
              <a:rPr lang="de-DE" dirty="0" smtClean="0"/>
              <a:t>(wie ä, ?, ß oder das Leerzeichen…) enthalten (Ausnahme: Unterstrich),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dirty="0" smtClean="0"/>
              <a:t>sollen </a:t>
            </a:r>
            <a:r>
              <a:rPr lang="de-DE" b="1" dirty="0" smtClean="0"/>
              <a:t>sinnvoll</a:t>
            </a:r>
            <a:r>
              <a:rPr lang="de-DE" dirty="0" smtClean="0"/>
              <a:t> gewählt werden.</a:t>
            </a:r>
          </a:p>
          <a:p>
            <a:endParaRPr lang="de-DE" dirty="0" smtClean="0"/>
          </a:p>
          <a:p>
            <a:r>
              <a:rPr lang="de-DE" dirty="0" smtClean="0"/>
              <a:t>Gleiches gilt für die </a:t>
            </a:r>
            <a:r>
              <a:rPr lang="de-DE" dirty="0"/>
              <a:t>N</a:t>
            </a:r>
            <a:r>
              <a:rPr lang="de-DE" dirty="0" smtClean="0"/>
              <a:t>amen von Unterprogrammen!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417775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aters Krawatte">
  <a:themeElements>
    <a:clrScheme name="Vaters Krawatte 2">
      <a:dk1>
        <a:srgbClr val="000000"/>
      </a:dk1>
      <a:lt1>
        <a:srgbClr val="FFFFFF"/>
      </a:lt1>
      <a:dk2>
        <a:srgbClr val="003366"/>
      </a:dk2>
      <a:lt2>
        <a:srgbClr val="5490A8"/>
      </a:lt2>
      <a:accent1>
        <a:srgbClr val="0099CC"/>
      </a:accent1>
      <a:accent2>
        <a:srgbClr val="3366CC"/>
      </a:accent2>
      <a:accent3>
        <a:srgbClr val="FFFFFF"/>
      </a:accent3>
      <a:accent4>
        <a:srgbClr val="000000"/>
      </a:accent4>
      <a:accent5>
        <a:srgbClr val="AACAE2"/>
      </a:accent5>
      <a:accent6>
        <a:srgbClr val="2D5CB9"/>
      </a:accent6>
      <a:hlink>
        <a:srgbClr val="99CCFF"/>
      </a:hlink>
      <a:folHlink>
        <a:srgbClr val="E1E1B7"/>
      </a:folHlink>
    </a:clrScheme>
    <a:fontScheme name="Vaters Krawatte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Vaters Krawatte 1">
        <a:dk1>
          <a:srgbClr val="5490A8"/>
        </a:dk1>
        <a:lt1>
          <a:srgbClr val="DDDDDD"/>
        </a:lt1>
        <a:dk2>
          <a:srgbClr val="00172E"/>
        </a:dk2>
        <a:lt2>
          <a:srgbClr val="CCECFF"/>
        </a:lt2>
        <a:accent1>
          <a:srgbClr val="0099CC"/>
        </a:accent1>
        <a:accent2>
          <a:srgbClr val="3366CC"/>
        </a:accent2>
        <a:accent3>
          <a:srgbClr val="AAABAD"/>
        </a:accent3>
        <a:accent4>
          <a:srgbClr val="BDBDBD"/>
        </a:accent4>
        <a:accent5>
          <a:srgbClr val="AACAE2"/>
        </a:accent5>
        <a:accent6>
          <a:srgbClr val="2D5CB9"/>
        </a:accent6>
        <a:hlink>
          <a:srgbClr val="99CCFF"/>
        </a:hlink>
        <a:folHlink>
          <a:srgbClr val="E1E1B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ters Krawatte 2">
        <a:dk1>
          <a:srgbClr val="000000"/>
        </a:dk1>
        <a:lt1>
          <a:srgbClr val="FFFFFF"/>
        </a:lt1>
        <a:dk2>
          <a:srgbClr val="003366"/>
        </a:dk2>
        <a:lt2>
          <a:srgbClr val="5490A8"/>
        </a:lt2>
        <a:accent1>
          <a:srgbClr val="0099CC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AACAE2"/>
        </a:accent5>
        <a:accent6>
          <a:srgbClr val="2D5CB9"/>
        </a:accent6>
        <a:hlink>
          <a:srgbClr val="99CCFF"/>
        </a:hlink>
        <a:folHlink>
          <a:srgbClr val="E1E1B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ters Krawatte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ters Krawatte 4">
        <a:dk1>
          <a:srgbClr val="000000"/>
        </a:dk1>
        <a:lt1>
          <a:srgbClr val="FFFFFF"/>
        </a:lt1>
        <a:dk2>
          <a:srgbClr val="666633"/>
        </a:dk2>
        <a:lt2>
          <a:srgbClr val="908A6C"/>
        </a:lt2>
        <a:accent1>
          <a:srgbClr val="808000"/>
        </a:accent1>
        <a:accent2>
          <a:srgbClr val="996633"/>
        </a:accent2>
        <a:accent3>
          <a:srgbClr val="FFFFFF"/>
        </a:accent3>
        <a:accent4>
          <a:srgbClr val="000000"/>
        </a:accent4>
        <a:accent5>
          <a:srgbClr val="C0C0AA"/>
        </a:accent5>
        <a:accent6>
          <a:srgbClr val="8A5C2D"/>
        </a:accent6>
        <a:hlink>
          <a:srgbClr val="CCCC00"/>
        </a:hlink>
        <a:folHlink>
          <a:srgbClr val="D6DE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ters Krawatte 5">
        <a:dk1>
          <a:srgbClr val="000000"/>
        </a:dk1>
        <a:lt1>
          <a:srgbClr val="FFFFFF"/>
        </a:lt1>
        <a:dk2>
          <a:srgbClr val="181848"/>
        </a:dk2>
        <a:lt2>
          <a:srgbClr val="656F97"/>
        </a:lt2>
        <a:accent1>
          <a:srgbClr val="6666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B8B8FF"/>
        </a:accent5>
        <a:accent6>
          <a:srgbClr val="2D2D8A"/>
        </a:accent6>
        <a:hlink>
          <a:srgbClr val="9A9ABC"/>
        </a:hlink>
        <a:folHlink>
          <a:srgbClr val="D2B6C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ters Krawatte 6">
        <a:dk1>
          <a:srgbClr val="CC0066"/>
        </a:dk1>
        <a:lt1>
          <a:srgbClr val="FFFFFF"/>
        </a:lt1>
        <a:dk2>
          <a:srgbClr val="000000"/>
        </a:dk2>
        <a:lt2>
          <a:srgbClr val="CC0099"/>
        </a:lt2>
        <a:accent1>
          <a:srgbClr val="FF9900"/>
        </a:accent1>
        <a:accent2>
          <a:srgbClr val="CC66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B95C00"/>
        </a:accent6>
        <a:hlink>
          <a:srgbClr val="009900"/>
        </a:hlink>
        <a:folHlink>
          <a:srgbClr val="A50021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C:\Programme\Microsoft Office\Templates\Presentation Designs\Vaters Krawatte.pot</Template>
  <TotalTime>0</TotalTime>
  <Words>336</Words>
  <Application>Microsoft Office PowerPoint</Application>
  <PresentationFormat>Bildschirmpräsentation (4:3)</PresentationFormat>
  <Paragraphs>80</Paragraphs>
  <Slides>6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6</vt:i4>
      </vt:variant>
    </vt:vector>
  </HeadingPairs>
  <TitlesOfParts>
    <vt:vector size="7" baseType="lpstr">
      <vt:lpstr>Vaters Krawatte</vt:lpstr>
      <vt:lpstr>Variable</vt:lpstr>
      <vt:lpstr>Variable: Deklaration</vt:lpstr>
      <vt:lpstr>Variable: Zuweisung/Schreiben</vt:lpstr>
      <vt:lpstr>Variable: Lesen…</vt:lpstr>
      <vt:lpstr>Variable: Gleichheitszeichen</vt:lpstr>
      <vt:lpstr>Variable: Namen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LCD</dc:title>
  <dc:creator>Georg Heinrichs</dc:creator>
  <cp:lastModifiedBy>Georg Heinrichs</cp:lastModifiedBy>
  <cp:revision>169</cp:revision>
  <cp:lastPrinted>1601-01-01T00:00:00Z</cp:lastPrinted>
  <dcterms:created xsi:type="dcterms:W3CDTF">2009-10-15T10:48:39Z</dcterms:created>
  <dcterms:modified xsi:type="dcterms:W3CDTF">2016-08-03T12:04:58Z</dcterms:modified>
</cp:coreProperties>
</file>